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46"/>
  </p:notesMasterIdLst>
  <p:handoutMasterIdLst>
    <p:handoutMasterId r:id="rId47"/>
  </p:handoutMasterIdLst>
  <p:sldIdLst>
    <p:sldId id="310" r:id="rId2"/>
    <p:sldId id="323" r:id="rId3"/>
    <p:sldId id="331" r:id="rId4"/>
    <p:sldId id="354" r:id="rId5"/>
    <p:sldId id="370" r:id="rId6"/>
    <p:sldId id="329" r:id="rId7"/>
    <p:sldId id="399" r:id="rId8"/>
    <p:sldId id="398" r:id="rId9"/>
    <p:sldId id="355" r:id="rId10"/>
    <p:sldId id="375" r:id="rId11"/>
    <p:sldId id="376" r:id="rId12"/>
    <p:sldId id="377" r:id="rId13"/>
    <p:sldId id="408" r:id="rId14"/>
    <p:sldId id="405" r:id="rId15"/>
    <p:sldId id="381" r:id="rId16"/>
    <p:sldId id="382" r:id="rId17"/>
    <p:sldId id="383" r:id="rId18"/>
    <p:sldId id="390" r:id="rId19"/>
    <p:sldId id="389" r:id="rId20"/>
    <p:sldId id="388" r:id="rId21"/>
    <p:sldId id="351" r:id="rId22"/>
    <p:sldId id="373" r:id="rId23"/>
    <p:sldId id="322" r:id="rId24"/>
    <p:sldId id="394" r:id="rId25"/>
    <p:sldId id="368" r:id="rId26"/>
    <p:sldId id="330" r:id="rId27"/>
    <p:sldId id="332" r:id="rId28"/>
    <p:sldId id="397" r:id="rId29"/>
    <p:sldId id="407" r:id="rId30"/>
    <p:sldId id="358" r:id="rId31"/>
    <p:sldId id="336" r:id="rId32"/>
    <p:sldId id="395" r:id="rId33"/>
    <p:sldId id="392" r:id="rId34"/>
    <p:sldId id="403" r:id="rId35"/>
    <p:sldId id="396" r:id="rId36"/>
    <p:sldId id="400" r:id="rId37"/>
    <p:sldId id="350" r:id="rId38"/>
    <p:sldId id="391" r:id="rId39"/>
    <p:sldId id="384" r:id="rId40"/>
    <p:sldId id="387" r:id="rId41"/>
    <p:sldId id="385" r:id="rId42"/>
    <p:sldId id="386" r:id="rId43"/>
    <p:sldId id="401" r:id="rId44"/>
    <p:sldId id="402" r:id="rId45"/>
  </p:sldIdLst>
  <p:sldSz cx="12192000" cy="6858000"/>
  <p:notesSz cx="6858000" cy="9144000"/>
  <p:embeddedFontLst>
    <p:embeddedFont>
      <p:font typeface="Open Sans" panose="020B0606030504020204" pitchFamily="34" charset="0"/>
      <p:regular r:id="rId48"/>
      <p:bold r:id="rId49"/>
      <p:italic r:id="rId50"/>
      <p:boldItalic r:id="rId51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310"/>
            <p14:sldId id="323"/>
            <p14:sldId id="331"/>
            <p14:sldId id="354"/>
            <p14:sldId id="370"/>
            <p14:sldId id="329"/>
            <p14:sldId id="399"/>
            <p14:sldId id="398"/>
            <p14:sldId id="355"/>
            <p14:sldId id="375"/>
            <p14:sldId id="376"/>
            <p14:sldId id="377"/>
            <p14:sldId id="408"/>
            <p14:sldId id="405"/>
            <p14:sldId id="381"/>
            <p14:sldId id="382"/>
            <p14:sldId id="383"/>
            <p14:sldId id="390"/>
            <p14:sldId id="389"/>
            <p14:sldId id="388"/>
            <p14:sldId id="351"/>
            <p14:sldId id="373"/>
            <p14:sldId id="322"/>
            <p14:sldId id="394"/>
            <p14:sldId id="368"/>
          </p14:sldIdLst>
        </p14:section>
        <p14:section name="Backup-Slides" id="{425C167C-5A04-4FBF-8B95-4F5D0C38817E}">
          <p14:sldIdLst>
            <p14:sldId id="330"/>
            <p14:sldId id="332"/>
            <p14:sldId id="397"/>
            <p14:sldId id="407"/>
            <p14:sldId id="358"/>
            <p14:sldId id="336"/>
            <p14:sldId id="395"/>
            <p14:sldId id="392"/>
            <p14:sldId id="403"/>
            <p14:sldId id="396"/>
            <p14:sldId id="400"/>
            <p14:sldId id="350"/>
            <p14:sldId id="391"/>
            <p14:sldId id="384"/>
            <p14:sldId id="387"/>
            <p14:sldId id="385"/>
            <p14:sldId id="386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62E219-C091-D79E-9637-7B0E8E0099F3}" name="Philipp Jonscher" initials="PJ" userId="81c1076bb8351d2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19"/>
    <a:srgbClr val="DE2526"/>
    <a:srgbClr val="951B81"/>
    <a:srgbClr val="59358C"/>
    <a:srgbClr val="FFFFFF"/>
    <a:srgbClr val="0069B4"/>
    <a:srgbClr val="F2F2F2"/>
    <a:srgbClr val="000000"/>
    <a:srgbClr val="13A983"/>
    <a:srgbClr val="00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73" autoAdjust="0"/>
  </p:normalViewPr>
  <p:slideViewPr>
    <p:cSldViewPr snapToGrid="0" snapToObjects="1">
      <p:cViewPr varScale="1">
        <p:scale>
          <a:sx n="70" d="100"/>
          <a:sy n="70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C2689-AF15-46C1-81BA-B170E8FF05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59EAC1-BB06-47BE-8049-4EB58D702D80}">
      <dgm:prSet phldrT="[Text]"/>
      <dgm:spPr/>
      <dgm:t>
        <a:bodyPr/>
        <a:lstStyle/>
        <a:p>
          <a:r>
            <a:rPr lang="de-DE" dirty="0"/>
            <a:t>Inhaber</a:t>
          </a:r>
        </a:p>
      </dgm:t>
    </dgm:pt>
    <dgm:pt modelId="{998E06AB-59A2-4877-9750-1C94E59B782D}" type="parTrans" cxnId="{ED6B8A9F-8426-4509-9C9C-F2915119B422}">
      <dgm:prSet/>
      <dgm:spPr/>
      <dgm:t>
        <a:bodyPr/>
        <a:lstStyle/>
        <a:p>
          <a:endParaRPr lang="de-DE"/>
        </a:p>
      </dgm:t>
    </dgm:pt>
    <dgm:pt modelId="{E59FA0CE-8C69-4DAC-9072-E32AD6AF937E}" type="sibTrans" cxnId="{ED6B8A9F-8426-4509-9C9C-F2915119B422}">
      <dgm:prSet/>
      <dgm:spPr/>
      <dgm:t>
        <a:bodyPr/>
        <a:lstStyle/>
        <a:p>
          <a:endParaRPr lang="de-DE"/>
        </a:p>
      </dgm:t>
    </dgm:pt>
    <dgm:pt modelId="{8584EEBA-DA8B-43C6-9DE2-85A8797021B3}">
      <dgm:prSet phldrT="[Text]"/>
      <dgm:spPr/>
      <dgm:t>
        <a:bodyPr/>
        <a:lstStyle/>
        <a:p>
          <a:r>
            <a:rPr lang="de-DE" dirty="0"/>
            <a:t>Portfolios</a:t>
          </a:r>
        </a:p>
      </dgm:t>
    </dgm:pt>
    <dgm:pt modelId="{2FE6B046-E7AF-43F3-BAD3-F866ED16DED0}" type="parTrans" cxnId="{20B8D5E6-0EF3-4026-AD1B-D163E9E26704}">
      <dgm:prSet/>
      <dgm:spPr/>
      <dgm:t>
        <a:bodyPr/>
        <a:lstStyle/>
        <a:p>
          <a:endParaRPr lang="de-DE"/>
        </a:p>
      </dgm:t>
    </dgm:pt>
    <dgm:pt modelId="{5ABB1C70-E84F-4D23-961D-BA43FD97EE06}" type="sibTrans" cxnId="{20B8D5E6-0EF3-4026-AD1B-D163E9E26704}">
      <dgm:prSet/>
      <dgm:spPr/>
      <dgm:t>
        <a:bodyPr/>
        <a:lstStyle/>
        <a:p>
          <a:endParaRPr lang="de-DE"/>
        </a:p>
      </dgm:t>
    </dgm:pt>
    <dgm:pt modelId="{79CA65A3-113B-4A6A-B2B5-9FBC8EA79FAC}">
      <dgm:prSet phldrT="[Text]"/>
      <dgm:spPr/>
      <dgm:t>
        <a:bodyPr/>
        <a:lstStyle/>
        <a:p>
          <a:r>
            <a:rPr lang="de-DE" dirty="0"/>
            <a:t>Konten</a:t>
          </a:r>
        </a:p>
      </dgm:t>
    </dgm:pt>
    <dgm:pt modelId="{8E969FF2-7B91-49F9-BF3F-B1E2EF2C9A07}" type="parTrans" cxnId="{7F292C3F-022A-4722-B860-8D8970164E16}">
      <dgm:prSet/>
      <dgm:spPr/>
      <dgm:t>
        <a:bodyPr/>
        <a:lstStyle/>
        <a:p>
          <a:endParaRPr lang="de-DE"/>
        </a:p>
      </dgm:t>
    </dgm:pt>
    <dgm:pt modelId="{28649681-999A-488D-9660-057EC7EED530}" type="sibTrans" cxnId="{7F292C3F-022A-4722-B860-8D8970164E16}">
      <dgm:prSet/>
      <dgm:spPr/>
      <dgm:t>
        <a:bodyPr/>
        <a:lstStyle/>
        <a:p>
          <a:endParaRPr lang="de-DE"/>
        </a:p>
      </dgm:t>
    </dgm:pt>
    <dgm:pt modelId="{F43B79EC-6F61-46E5-8BED-6012E1FD8C0A}">
      <dgm:prSet phldrT="[Text]"/>
      <dgm:spPr/>
      <dgm:t>
        <a:bodyPr/>
        <a:lstStyle/>
        <a:p>
          <a:r>
            <a:rPr lang="de-DE" dirty="0"/>
            <a:t>Depots</a:t>
          </a:r>
        </a:p>
      </dgm:t>
    </dgm:pt>
    <dgm:pt modelId="{5CC09859-9284-4CAB-969B-70C6DB2538A3}" type="parTrans" cxnId="{7F68CE6C-6E10-426E-83F4-F89DF25A3B17}">
      <dgm:prSet/>
      <dgm:spPr/>
      <dgm:t>
        <a:bodyPr/>
        <a:lstStyle/>
        <a:p>
          <a:endParaRPr lang="de-DE"/>
        </a:p>
      </dgm:t>
    </dgm:pt>
    <dgm:pt modelId="{0E63AA1F-796D-466E-BD09-C3ED4FFEA545}" type="sibTrans" cxnId="{7F68CE6C-6E10-426E-83F4-F89DF25A3B17}">
      <dgm:prSet/>
      <dgm:spPr/>
      <dgm:t>
        <a:bodyPr/>
        <a:lstStyle/>
        <a:p>
          <a:endParaRPr lang="de-DE"/>
        </a:p>
      </dgm:t>
    </dgm:pt>
    <dgm:pt modelId="{2BF1D3AA-B6A5-4CFD-9F7D-27B6FD07BF5B}" type="pres">
      <dgm:prSet presAssocID="{BCFC2689-AF15-46C1-81BA-B170E8FF05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414908-A068-49A4-A936-AAAFB866E95B}" type="pres">
      <dgm:prSet presAssocID="{8659EAC1-BB06-47BE-8049-4EB58D702D80}" presName="hierRoot1" presStyleCnt="0"/>
      <dgm:spPr/>
    </dgm:pt>
    <dgm:pt modelId="{4C82313A-8BCF-463F-A591-245952CF9D42}" type="pres">
      <dgm:prSet presAssocID="{8659EAC1-BB06-47BE-8049-4EB58D702D80}" presName="composite" presStyleCnt="0"/>
      <dgm:spPr/>
    </dgm:pt>
    <dgm:pt modelId="{7E186DC7-2AD0-49D1-954A-D396A802692D}" type="pres">
      <dgm:prSet presAssocID="{8659EAC1-BB06-47BE-8049-4EB58D702D80}" presName="background" presStyleLbl="node0" presStyleIdx="0" presStyleCnt="1"/>
      <dgm:spPr/>
    </dgm:pt>
    <dgm:pt modelId="{04DDCE8D-DF46-4338-B103-65013C7D23C3}" type="pres">
      <dgm:prSet presAssocID="{8659EAC1-BB06-47BE-8049-4EB58D702D80}" presName="text" presStyleLbl="fgAcc0" presStyleIdx="0" presStyleCnt="1">
        <dgm:presLayoutVars>
          <dgm:chPref val="3"/>
        </dgm:presLayoutVars>
      </dgm:prSet>
      <dgm:spPr/>
    </dgm:pt>
    <dgm:pt modelId="{C83CF741-66FE-4E3D-A1D9-00E3334082B1}" type="pres">
      <dgm:prSet presAssocID="{8659EAC1-BB06-47BE-8049-4EB58D702D80}" presName="hierChild2" presStyleCnt="0"/>
      <dgm:spPr/>
    </dgm:pt>
    <dgm:pt modelId="{0CD3E5D9-08E8-4609-BD44-0D9B1E14D315}" type="pres">
      <dgm:prSet presAssocID="{2FE6B046-E7AF-43F3-BAD3-F866ED16DED0}" presName="Name10" presStyleLbl="parChTrans1D2" presStyleIdx="0" presStyleCnt="1"/>
      <dgm:spPr/>
    </dgm:pt>
    <dgm:pt modelId="{8092C88A-DB6D-4918-A150-ED594F9E51E7}" type="pres">
      <dgm:prSet presAssocID="{8584EEBA-DA8B-43C6-9DE2-85A8797021B3}" presName="hierRoot2" presStyleCnt="0"/>
      <dgm:spPr/>
    </dgm:pt>
    <dgm:pt modelId="{A03AC738-1A6C-4C61-BE45-19101E919352}" type="pres">
      <dgm:prSet presAssocID="{8584EEBA-DA8B-43C6-9DE2-85A8797021B3}" presName="composite2" presStyleCnt="0"/>
      <dgm:spPr/>
    </dgm:pt>
    <dgm:pt modelId="{037AF180-BC07-4AB5-976B-C5BBB8EE5188}" type="pres">
      <dgm:prSet presAssocID="{8584EEBA-DA8B-43C6-9DE2-85A8797021B3}" presName="background2" presStyleLbl="node2" presStyleIdx="0" presStyleCnt="1"/>
      <dgm:spPr/>
    </dgm:pt>
    <dgm:pt modelId="{4FCCA807-4AAA-49E1-AC87-25F7BF8104EA}" type="pres">
      <dgm:prSet presAssocID="{8584EEBA-DA8B-43C6-9DE2-85A8797021B3}" presName="text2" presStyleLbl="fgAcc2" presStyleIdx="0" presStyleCnt="1">
        <dgm:presLayoutVars>
          <dgm:chPref val="3"/>
        </dgm:presLayoutVars>
      </dgm:prSet>
      <dgm:spPr/>
    </dgm:pt>
    <dgm:pt modelId="{2938B5AD-EA96-43F7-A863-99F6B666A4D2}" type="pres">
      <dgm:prSet presAssocID="{8584EEBA-DA8B-43C6-9DE2-85A8797021B3}" presName="hierChild3" presStyleCnt="0"/>
      <dgm:spPr/>
    </dgm:pt>
    <dgm:pt modelId="{F490AAAF-1AC7-4A78-A607-165AAD189044}" type="pres">
      <dgm:prSet presAssocID="{8E969FF2-7B91-49F9-BF3F-B1E2EF2C9A07}" presName="Name17" presStyleLbl="parChTrans1D3" presStyleIdx="0" presStyleCnt="2"/>
      <dgm:spPr/>
    </dgm:pt>
    <dgm:pt modelId="{E1DC4815-0949-4F9C-B40E-5C840C48CB20}" type="pres">
      <dgm:prSet presAssocID="{79CA65A3-113B-4A6A-B2B5-9FBC8EA79FAC}" presName="hierRoot3" presStyleCnt="0"/>
      <dgm:spPr/>
    </dgm:pt>
    <dgm:pt modelId="{07BD6ACA-6163-42ED-958C-1252DFC09761}" type="pres">
      <dgm:prSet presAssocID="{79CA65A3-113B-4A6A-B2B5-9FBC8EA79FAC}" presName="composite3" presStyleCnt="0"/>
      <dgm:spPr/>
    </dgm:pt>
    <dgm:pt modelId="{7105CE08-9521-4E61-B565-3A4BA1D1BE12}" type="pres">
      <dgm:prSet presAssocID="{79CA65A3-113B-4A6A-B2B5-9FBC8EA79FAC}" presName="background3" presStyleLbl="node3" presStyleIdx="0" presStyleCnt="2"/>
      <dgm:spPr/>
    </dgm:pt>
    <dgm:pt modelId="{B59C0F7F-D34E-4403-B37A-1D6EA5480C7E}" type="pres">
      <dgm:prSet presAssocID="{79CA65A3-113B-4A6A-B2B5-9FBC8EA79FAC}" presName="text3" presStyleLbl="fgAcc3" presStyleIdx="0" presStyleCnt="2">
        <dgm:presLayoutVars>
          <dgm:chPref val="3"/>
        </dgm:presLayoutVars>
      </dgm:prSet>
      <dgm:spPr/>
    </dgm:pt>
    <dgm:pt modelId="{98D6B710-7608-497F-9236-C2B1B3E9F06B}" type="pres">
      <dgm:prSet presAssocID="{79CA65A3-113B-4A6A-B2B5-9FBC8EA79FAC}" presName="hierChild4" presStyleCnt="0"/>
      <dgm:spPr/>
    </dgm:pt>
    <dgm:pt modelId="{0324D381-4573-4D56-B1B2-681B6321A7F2}" type="pres">
      <dgm:prSet presAssocID="{5CC09859-9284-4CAB-969B-70C6DB2538A3}" presName="Name17" presStyleLbl="parChTrans1D3" presStyleIdx="1" presStyleCnt="2"/>
      <dgm:spPr/>
    </dgm:pt>
    <dgm:pt modelId="{9B239ED7-A31F-4CC4-8092-23B88565469E}" type="pres">
      <dgm:prSet presAssocID="{F43B79EC-6F61-46E5-8BED-6012E1FD8C0A}" presName="hierRoot3" presStyleCnt="0"/>
      <dgm:spPr/>
    </dgm:pt>
    <dgm:pt modelId="{72644212-D1FF-4313-A14D-4AB6A85C34DF}" type="pres">
      <dgm:prSet presAssocID="{F43B79EC-6F61-46E5-8BED-6012E1FD8C0A}" presName="composite3" presStyleCnt="0"/>
      <dgm:spPr/>
    </dgm:pt>
    <dgm:pt modelId="{D2A34085-3C31-4CA4-90EA-FEAADAA45419}" type="pres">
      <dgm:prSet presAssocID="{F43B79EC-6F61-46E5-8BED-6012E1FD8C0A}" presName="background3" presStyleLbl="node3" presStyleIdx="1" presStyleCnt="2"/>
      <dgm:spPr/>
    </dgm:pt>
    <dgm:pt modelId="{29921A95-B09C-4B0C-BD44-D41DD214AFF0}" type="pres">
      <dgm:prSet presAssocID="{F43B79EC-6F61-46E5-8BED-6012E1FD8C0A}" presName="text3" presStyleLbl="fgAcc3" presStyleIdx="1" presStyleCnt="2">
        <dgm:presLayoutVars>
          <dgm:chPref val="3"/>
        </dgm:presLayoutVars>
      </dgm:prSet>
      <dgm:spPr/>
    </dgm:pt>
    <dgm:pt modelId="{7CFBC50D-6E3C-4F8F-81EE-300E9C6734D8}" type="pres">
      <dgm:prSet presAssocID="{F43B79EC-6F61-46E5-8BED-6012E1FD8C0A}" presName="hierChild4" presStyleCnt="0"/>
      <dgm:spPr/>
    </dgm:pt>
  </dgm:ptLst>
  <dgm:cxnLst>
    <dgm:cxn modelId="{DE1FF921-3E9F-43C5-8A24-8CCE076CCE4F}" type="presOf" srcId="{5CC09859-9284-4CAB-969B-70C6DB2538A3}" destId="{0324D381-4573-4D56-B1B2-681B6321A7F2}" srcOrd="0" destOrd="0" presId="urn:microsoft.com/office/officeart/2005/8/layout/hierarchy1"/>
    <dgm:cxn modelId="{0C6E7E34-E2E0-485E-878B-6B4AE161090E}" type="presOf" srcId="{BCFC2689-AF15-46C1-81BA-B170E8FF0565}" destId="{2BF1D3AA-B6A5-4CFD-9F7D-27B6FD07BF5B}" srcOrd="0" destOrd="0" presId="urn:microsoft.com/office/officeart/2005/8/layout/hierarchy1"/>
    <dgm:cxn modelId="{7F292C3F-022A-4722-B860-8D8970164E16}" srcId="{8584EEBA-DA8B-43C6-9DE2-85A8797021B3}" destId="{79CA65A3-113B-4A6A-B2B5-9FBC8EA79FAC}" srcOrd="0" destOrd="0" parTransId="{8E969FF2-7B91-49F9-BF3F-B1E2EF2C9A07}" sibTransId="{28649681-999A-488D-9660-057EC7EED530}"/>
    <dgm:cxn modelId="{7F68CE6C-6E10-426E-83F4-F89DF25A3B17}" srcId="{8584EEBA-DA8B-43C6-9DE2-85A8797021B3}" destId="{F43B79EC-6F61-46E5-8BED-6012E1FD8C0A}" srcOrd="1" destOrd="0" parTransId="{5CC09859-9284-4CAB-969B-70C6DB2538A3}" sibTransId="{0E63AA1F-796D-466E-BD09-C3ED4FFEA545}"/>
    <dgm:cxn modelId="{A20D517E-5DB4-4DD4-B020-E71F0B432BD9}" type="presOf" srcId="{2FE6B046-E7AF-43F3-BAD3-F866ED16DED0}" destId="{0CD3E5D9-08E8-4609-BD44-0D9B1E14D315}" srcOrd="0" destOrd="0" presId="urn:microsoft.com/office/officeart/2005/8/layout/hierarchy1"/>
    <dgm:cxn modelId="{ED6B8A9F-8426-4509-9C9C-F2915119B422}" srcId="{BCFC2689-AF15-46C1-81BA-B170E8FF0565}" destId="{8659EAC1-BB06-47BE-8049-4EB58D702D80}" srcOrd="0" destOrd="0" parTransId="{998E06AB-59A2-4877-9750-1C94E59B782D}" sibTransId="{E59FA0CE-8C69-4DAC-9072-E32AD6AF937E}"/>
    <dgm:cxn modelId="{542E86D7-A40C-4462-ABB2-5B3D1889EAE7}" type="presOf" srcId="{8584EEBA-DA8B-43C6-9DE2-85A8797021B3}" destId="{4FCCA807-4AAA-49E1-AC87-25F7BF8104EA}" srcOrd="0" destOrd="0" presId="urn:microsoft.com/office/officeart/2005/8/layout/hierarchy1"/>
    <dgm:cxn modelId="{20B8D5E6-0EF3-4026-AD1B-D163E9E26704}" srcId="{8659EAC1-BB06-47BE-8049-4EB58D702D80}" destId="{8584EEBA-DA8B-43C6-9DE2-85A8797021B3}" srcOrd="0" destOrd="0" parTransId="{2FE6B046-E7AF-43F3-BAD3-F866ED16DED0}" sibTransId="{5ABB1C70-E84F-4D23-961D-BA43FD97EE06}"/>
    <dgm:cxn modelId="{75EB29EA-278D-4B91-B3B3-41CB68A0A851}" type="presOf" srcId="{8E969FF2-7B91-49F9-BF3F-B1E2EF2C9A07}" destId="{F490AAAF-1AC7-4A78-A607-165AAD189044}" srcOrd="0" destOrd="0" presId="urn:microsoft.com/office/officeart/2005/8/layout/hierarchy1"/>
    <dgm:cxn modelId="{7E85E5EC-6D03-4A0E-9EBB-15F066B0BBBA}" type="presOf" srcId="{79CA65A3-113B-4A6A-B2B5-9FBC8EA79FAC}" destId="{B59C0F7F-D34E-4403-B37A-1D6EA5480C7E}" srcOrd="0" destOrd="0" presId="urn:microsoft.com/office/officeart/2005/8/layout/hierarchy1"/>
    <dgm:cxn modelId="{9711BAEF-B850-4127-8530-493730983F0A}" type="presOf" srcId="{F43B79EC-6F61-46E5-8BED-6012E1FD8C0A}" destId="{29921A95-B09C-4B0C-BD44-D41DD214AFF0}" srcOrd="0" destOrd="0" presId="urn:microsoft.com/office/officeart/2005/8/layout/hierarchy1"/>
    <dgm:cxn modelId="{8BD01CF2-9517-4EDF-809C-31E9F87234F6}" type="presOf" srcId="{8659EAC1-BB06-47BE-8049-4EB58D702D80}" destId="{04DDCE8D-DF46-4338-B103-65013C7D23C3}" srcOrd="0" destOrd="0" presId="urn:microsoft.com/office/officeart/2005/8/layout/hierarchy1"/>
    <dgm:cxn modelId="{45F28B67-098E-4555-ABCE-5E819E6F2E43}" type="presParOf" srcId="{2BF1D3AA-B6A5-4CFD-9F7D-27B6FD07BF5B}" destId="{BE414908-A068-49A4-A936-AAAFB866E95B}" srcOrd="0" destOrd="0" presId="urn:microsoft.com/office/officeart/2005/8/layout/hierarchy1"/>
    <dgm:cxn modelId="{4CE878E5-71B9-4355-B876-F7597E66C82C}" type="presParOf" srcId="{BE414908-A068-49A4-A936-AAAFB866E95B}" destId="{4C82313A-8BCF-463F-A591-245952CF9D42}" srcOrd="0" destOrd="0" presId="urn:microsoft.com/office/officeart/2005/8/layout/hierarchy1"/>
    <dgm:cxn modelId="{0DFE2779-2FA2-4712-956D-9599C46D9E58}" type="presParOf" srcId="{4C82313A-8BCF-463F-A591-245952CF9D42}" destId="{7E186DC7-2AD0-49D1-954A-D396A802692D}" srcOrd="0" destOrd="0" presId="urn:microsoft.com/office/officeart/2005/8/layout/hierarchy1"/>
    <dgm:cxn modelId="{4068ED4F-FF66-4070-9617-EB0A3C9E7D27}" type="presParOf" srcId="{4C82313A-8BCF-463F-A591-245952CF9D42}" destId="{04DDCE8D-DF46-4338-B103-65013C7D23C3}" srcOrd="1" destOrd="0" presId="urn:microsoft.com/office/officeart/2005/8/layout/hierarchy1"/>
    <dgm:cxn modelId="{064701BF-3C3D-4878-B512-3E4C3AFEA717}" type="presParOf" srcId="{BE414908-A068-49A4-A936-AAAFB866E95B}" destId="{C83CF741-66FE-4E3D-A1D9-00E3334082B1}" srcOrd="1" destOrd="0" presId="urn:microsoft.com/office/officeart/2005/8/layout/hierarchy1"/>
    <dgm:cxn modelId="{967355E0-7324-46D9-818E-3451DD622449}" type="presParOf" srcId="{C83CF741-66FE-4E3D-A1D9-00E3334082B1}" destId="{0CD3E5D9-08E8-4609-BD44-0D9B1E14D315}" srcOrd="0" destOrd="0" presId="urn:microsoft.com/office/officeart/2005/8/layout/hierarchy1"/>
    <dgm:cxn modelId="{2F0F6980-AE2C-4B07-A0C2-9D246D6E4883}" type="presParOf" srcId="{C83CF741-66FE-4E3D-A1D9-00E3334082B1}" destId="{8092C88A-DB6D-4918-A150-ED594F9E51E7}" srcOrd="1" destOrd="0" presId="urn:microsoft.com/office/officeart/2005/8/layout/hierarchy1"/>
    <dgm:cxn modelId="{B2E93C54-2959-4533-A518-AD813D952C4F}" type="presParOf" srcId="{8092C88A-DB6D-4918-A150-ED594F9E51E7}" destId="{A03AC738-1A6C-4C61-BE45-19101E919352}" srcOrd="0" destOrd="0" presId="urn:microsoft.com/office/officeart/2005/8/layout/hierarchy1"/>
    <dgm:cxn modelId="{68152B25-0B46-423E-9C65-F43A600E7B39}" type="presParOf" srcId="{A03AC738-1A6C-4C61-BE45-19101E919352}" destId="{037AF180-BC07-4AB5-976B-C5BBB8EE5188}" srcOrd="0" destOrd="0" presId="urn:microsoft.com/office/officeart/2005/8/layout/hierarchy1"/>
    <dgm:cxn modelId="{11ABEACF-D79B-4FA9-A1B3-0B49F376B467}" type="presParOf" srcId="{A03AC738-1A6C-4C61-BE45-19101E919352}" destId="{4FCCA807-4AAA-49E1-AC87-25F7BF8104EA}" srcOrd="1" destOrd="0" presId="urn:microsoft.com/office/officeart/2005/8/layout/hierarchy1"/>
    <dgm:cxn modelId="{69BA9A29-85CD-4FBB-B02F-4C3EDDDB82CC}" type="presParOf" srcId="{8092C88A-DB6D-4918-A150-ED594F9E51E7}" destId="{2938B5AD-EA96-43F7-A863-99F6B666A4D2}" srcOrd="1" destOrd="0" presId="urn:microsoft.com/office/officeart/2005/8/layout/hierarchy1"/>
    <dgm:cxn modelId="{ADF766FB-0B8E-4529-B417-6CBAE4D30831}" type="presParOf" srcId="{2938B5AD-EA96-43F7-A863-99F6B666A4D2}" destId="{F490AAAF-1AC7-4A78-A607-165AAD189044}" srcOrd="0" destOrd="0" presId="urn:microsoft.com/office/officeart/2005/8/layout/hierarchy1"/>
    <dgm:cxn modelId="{C69CE032-1A9B-40F9-B032-4DF58691AF75}" type="presParOf" srcId="{2938B5AD-EA96-43F7-A863-99F6B666A4D2}" destId="{E1DC4815-0949-4F9C-B40E-5C840C48CB20}" srcOrd="1" destOrd="0" presId="urn:microsoft.com/office/officeart/2005/8/layout/hierarchy1"/>
    <dgm:cxn modelId="{06C57CD7-A4CF-4452-9DFF-72A2E363DEC6}" type="presParOf" srcId="{E1DC4815-0949-4F9C-B40E-5C840C48CB20}" destId="{07BD6ACA-6163-42ED-958C-1252DFC09761}" srcOrd="0" destOrd="0" presId="urn:microsoft.com/office/officeart/2005/8/layout/hierarchy1"/>
    <dgm:cxn modelId="{D638E389-6497-44CE-A43D-66C8C9DC1198}" type="presParOf" srcId="{07BD6ACA-6163-42ED-958C-1252DFC09761}" destId="{7105CE08-9521-4E61-B565-3A4BA1D1BE12}" srcOrd="0" destOrd="0" presId="urn:microsoft.com/office/officeart/2005/8/layout/hierarchy1"/>
    <dgm:cxn modelId="{64EF7726-0957-4B93-BF70-80DFFA3C44F9}" type="presParOf" srcId="{07BD6ACA-6163-42ED-958C-1252DFC09761}" destId="{B59C0F7F-D34E-4403-B37A-1D6EA5480C7E}" srcOrd="1" destOrd="0" presId="urn:microsoft.com/office/officeart/2005/8/layout/hierarchy1"/>
    <dgm:cxn modelId="{4E1987DE-F936-4A7D-B651-5A5D9A60AC07}" type="presParOf" srcId="{E1DC4815-0949-4F9C-B40E-5C840C48CB20}" destId="{98D6B710-7608-497F-9236-C2B1B3E9F06B}" srcOrd="1" destOrd="0" presId="urn:microsoft.com/office/officeart/2005/8/layout/hierarchy1"/>
    <dgm:cxn modelId="{E17AFAD9-B990-4B4F-BF1F-15DBC5236444}" type="presParOf" srcId="{2938B5AD-EA96-43F7-A863-99F6B666A4D2}" destId="{0324D381-4573-4D56-B1B2-681B6321A7F2}" srcOrd="2" destOrd="0" presId="urn:microsoft.com/office/officeart/2005/8/layout/hierarchy1"/>
    <dgm:cxn modelId="{162D8B7D-AC66-4E4F-A8D1-2D326DE685CF}" type="presParOf" srcId="{2938B5AD-EA96-43F7-A863-99F6B666A4D2}" destId="{9B239ED7-A31F-4CC4-8092-23B88565469E}" srcOrd="3" destOrd="0" presId="urn:microsoft.com/office/officeart/2005/8/layout/hierarchy1"/>
    <dgm:cxn modelId="{613A1347-C9C5-4430-A264-A678DB1E5248}" type="presParOf" srcId="{9B239ED7-A31F-4CC4-8092-23B88565469E}" destId="{72644212-D1FF-4313-A14D-4AB6A85C34DF}" srcOrd="0" destOrd="0" presId="urn:microsoft.com/office/officeart/2005/8/layout/hierarchy1"/>
    <dgm:cxn modelId="{964C222B-5037-44A0-B09A-FCF83FD07F12}" type="presParOf" srcId="{72644212-D1FF-4313-A14D-4AB6A85C34DF}" destId="{D2A34085-3C31-4CA4-90EA-FEAADAA45419}" srcOrd="0" destOrd="0" presId="urn:microsoft.com/office/officeart/2005/8/layout/hierarchy1"/>
    <dgm:cxn modelId="{FCDEF95B-ED5C-4CA8-BF27-A424DAD6C2A5}" type="presParOf" srcId="{72644212-D1FF-4313-A14D-4AB6A85C34DF}" destId="{29921A95-B09C-4B0C-BD44-D41DD214AFF0}" srcOrd="1" destOrd="0" presId="urn:microsoft.com/office/officeart/2005/8/layout/hierarchy1"/>
    <dgm:cxn modelId="{47EF7773-D536-4365-A1C0-A0F6105F41AC}" type="presParOf" srcId="{9B239ED7-A31F-4CC4-8092-23B88565469E}" destId="{7CFBC50D-6E3C-4F8F-81EE-300E9C6734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F5E1A-8255-44FB-9202-E35FAF277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A2FBE4A-A41B-4F5C-8F60-86F1E9A658B0}">
      <dgm:prSet phldrT="[Text]" custT="1"/>
      <dgm:spPr/>
      <dgm:t>
        <a:bodyPr/>
        <a:lstStyle/>
        <a:p>
          <a:r>
            <a:rPr lang="de-DE" sz="1600" dirty="0"/>
            <a:t>Implementierung</a:t>
          </a:r>
        </a:p>
      </dgm:t>
    </dgm:pt>
    <dgm:pt modelId="{F8456C52-9A4C-44BF-B972-7BEE2218E793}" type="parTrans" cxnId="{CB3EE868-4147-4784-A158-0DEED2F86735}">
      <dgm:prSet/>
      <dgm:spPr/>
      <dgm:t>
        <a:bodyPr/>
        <a:lstStyle/>
        <a:p>
          <a:endParaRPr lang="de-DE"/>
        </a:p>
      </dgm:t>
    </dgm:pt>
    <dgm:pt modelId="{058BA8F6-9788-4C2C-A64A-FFE8B998D5E2}" type="sibTrans" cxnId="{CB3EE868-4147-4784-A158-0DEED2F86735}">
      <dgm:prSet/>
      <dgm:spPr/>
      <dgm:t>
        <a:bodyPr/>
        <a:lstStyle/>
        <a:p>
          <a:endParaRPr lang="de-DE"/>
        </a:p>
      </dgm:t>
    </dgm:pt>
    <dgm:pt modelId="{3E4653B1-31C7-41E0-BA4C-7FB2CD4EF6FC}">
      <dgm:prSet phldrT="[Text]" custT="1"/>
      <dgm:spPr/>
      <dgm:t>
        <a:bodyPr/>
        <a:lstStyle/>
        <a:p>
          <a:r>
            <a:rPr lang="de-DE" sz="1600" dirty="0"/>
            <a:t>Konzeption</a:t>
          </a:r>
        </a:p>
      </dgm:t>
    </dgm:pt>
    <dgm:pt modelId="{4D1661EC-EA88-4D1C-ABA0-4C3F13B010BE}" type="parTrans" cxnId="{A148F178-7DAE-4A43-9A21-E01692F3B441}">
      <dgm:prSet/>
      <dgm:spPr/>
      <dgm:t>
        <a:bodyPr/>
        <a:lstStyle/>
        <a:p>
          <a:endParaRPr lang="de-DE"/>
        </a:p>
      </dgm:t>
    </dgm:pt>
    <dgm:pt modelId="{8C2EFCD7-7B18-44BC-8CFB-639EF35C9988}" type="sibTrans" cxnId="{A148F178-7DAE-4A43-9A21-E01692F3B441}">
      <dgm:prSet/>
      <dgm:spPr/>
      <dgm:t>
        <a:bodyPr/>
        <a:lstStyle/>
        <a:p>
          <a:endParaRPr lang="de-DE"/>
        </a:p>
      </dgm:t>
    </dgm:pt>
    <dgm:pt modelId="{5D1FAE5C-193B-4F32-968B-74910427220C}" type="pres">
      <dgm:prSet presAssocID="{C8DF5E1A-8255-44FB-9202-E35FAF277D7D}" presName="cycle" presStyleCnt="0">
        <dgm:presLayoutVars>
          <dgm:dir/>
          <dgm:resizeHandles val="exact"/>
        </dgm:presLayoutVars>
      </dgm:prSet>
      <dgm:spPr/>
    </dgm:pt>
    <dgm:pt modelId="{DF362C89-357E-4F4F-AF92-24B20DAFD11B}" type="pres">
      <dgm:prSet presAssocID="{2A2FBE4A-A41B-4F5C-8F60-86F1E9A658B0}" presName="dummy" presStyleCnt="0"/>
      <dgm:spPr/>
    </dgm:pt>
    <dgm:pt modelId="{FDB1B802-02A4-4E49-B683-78359E5A7000}" type="pres">
      <dgm:prSet presAssocID="{2A2FBE4A-A41B-4F5C-8F60-86F1E9A658B0}" presName="node" presStyleLbl="revTx" presStyleIdx="0" presStyleCnt="2" custScaleX="141028">
        <dgm:presLayoutVars>
          <dgm:bulletEnabled val="1"/>
        </dgm:presLayoutVars>
      </dgm:prSet>
      <dgm:spPr/>
    </dgm:pt>
    <dgm:pt modelId="{94C1ABFD-F937-4421-A7E6-4B2F68799FF7}" type="pres">
      <dgm:prSet presAssocID="{058BA8F6-9788-4C2C-A64A-FFE8B998D5E2}" presName="sibTrans" presStyleLbl="node1" presStyleIdx="0" presStyleCnt="2"/>
      <dgm:spPr/>
    </dgm:pt>
    <dgm:pt modelId="{4DBA75B2-DC8E-40C2-8473-395E552D50F1}" type="pres">
      <dgm:prSet presAssocID="{3E4653B1-31C7-41E0-BA4C-7FB2CD4EF6FC}" presName="dummy" presStyleCnt="0"/>
      <dgm:spPr/>
    </dgm:pt>
    <dgm:pt modelId="{926E7BF4-A95A-4D0B-88F8-CB1C1020184D}" type="pres">
      <dgm:prSet presAssocID="{3E4653B1-31C7-41E0-BA4C-7FB2CD4EF6FC}" presName="node" presStyleLbl="revTx" presStyleIdx="1" presStyleCnt="2" custScaleX="150949">
        <dgm:presLayoutVars>
          <dgm:bulletEnabled val="1"/>
        </dgm:presLayoutVars>
      </dgm:prSet>
      <dgm:spPr/>
    </dgm:pt>
    <dgm:pt modelId="{2F2B71AB-4D54-4B49-9796-CDF1ED18A932}" type="pres">
      <dgm:prSet presAssocID="{8C2EFCD7-7B18-44BC-8CFB-639EF35C9988}" presName="sibTrans" presStyleLbl="node1" presStyleIdx="1" presStyleCnt="2"/>
      <dgm:spPr/>
    </dgm:pt>
  </dgm:ptLst>
  <dgm:cxnLst>
    <dgm:cxn modelId="{ED473404-1172-4745-93D9-F851C61ECF69}" type="presOf" srcId="{058BA8F6-9788-4C2C-A64A-FFE8B998D5E2}" destId="{94C1ABFD-F937-4421-A7E6-4B2F68799FF7}" srcOrd="0" destOrd="0" presId="urn:microsoft.com/office/officeart/2005/8/layout/cycle1"/>
    <dgm:cxn modelId="{C8C06B5F-F05A-49D3-80B2-6ED92D2062A1}" type="presOf" srcId="{3E4653B1-31C7-41E0-BA4C-7FB2CD4EF6FC}" destId="{926E7BF4-A95A-4D0B-88F8-CB1C1020184D}" srcOrd="0" destOrd="0" presId="urn:microsoft.com/office/officeart/2005/8/layout/cycle1"/>
    <dgm:cxn modelId="{CB3EE868-4147-4784-A158-0DEED2F86735}" srcId="{C8DF5E1A-8255-44FB-9202-E35FAF277D7D}" destId="{2A2FBE4A-A41B-4F5C-8F60-86F1E9A658B0}" srcOrd="0" destOrd="0" parTransId="{F8456C52-9A4C-44BF-B972-7BEE2218E793}" sibTransId="{058BA8F6-9788-4C2C-A64A-FFE8B998D5E2}"/>
    <dgm:cxn modelId="{A148F178-7DAE-4A43-9A21-E01692F3B441}" srcId="{C8DF5E1A-8255-44FB-9202-E35FAF277D7D}" destId="{3E4653B1-31C7-41E0-BA4C-7FB2CD4EF6FC}" srcOrd="1" destOrd="0" parTransId="{4D1661EC-EA88-4D1C-ABA0-4C3F13B010BE}" sibTransId="{8C2EFCD7-7B18-44BC-8CFB-639EF35C9988}"/>
    <dgm:cxn modelId="{52C1EB8C-3539-425C-BCB5-DCB575377D19}" type="presOf" srcId="{C8DF5E1A-8255-44FB-9202-E35FAF277D7D}" destId="{5D1FAE5C-193B-4F32-968B-74910427220C}" srcOrd="0" destOrd="0" presId="urn:microsoft.com/office/officeart/2005/8/layout/cycle1"/>
    <dgm:cxn modelId="{2731B29F-F108-4AF0-82A1-D379447147EE}" type="presOf" srcId="{8C2EFCD7-7B18-44BC-8CFB-639EF35C9988}" destId="{2F2B71AB-4D54-4B49-9796-CDF1ED18A932}" srcOrd="0" destOrd="0" presId="urn:microsoft.com/office/officeart/2005/8/layout/cycle1"/>
    <dgm:cxn modelId="{499AAEE1-CDD2-46F4-893C-4916A028BC58}" type="presOf" srcId="{2A2FBE4A-A41B-4F5C-8F60-86F1E9A658B0}" destId="{FDB1B802-02A4-4E49-B683-78359E5A7000}" srcOrd="0" destOrd="0" presId="urn:microsoft.com/office/officeart/2005/8/layout/cycle1"/>
    <dgm:cxn modelId="{246A8DF4-4DA7-4885-B540-B1CDF24D5E9C}" type="presParOf" srcId="{5D1FAE5C-193B-4F32-968B-74910427220C}" destId="{DF362C89-357E-4F4F-AF92-24B20DAFD11B}" srcOrd="0" destOrd="0" presId="urn:microsoft.com/office/officeart/2005/8/layout/cycle1"/>
    <dgm:cxn modelId="{48AA2FF8-5674-464D-A716-0C4D54B7036B}" type="presParOf" srcId="{5D1FAE5C-193B-4F32-968B-74910427220C}" destId="{FDB1B802-02A4-4E49-B683-78359E5A7000}" srcOrd="1" destOrd="0" presId="urn:microsoft.com/office/officeart/2005/8/layout/cycle1"/>
    <dgm:cxn modelId="{F1726121-F5B5-4D49-9F7C-900D1163C1BF}" type="presParOf" srcId="{5D1FAE5C-193B-4F32-968B-74910427220C}" destId="{94C1ABFD-F937-4421-A7E6-4B2F68799FF7}" srcOrd="2" destOrd="0" presId="urn:microsoft.com/office/officeart/2005/8/layout/cycle1"/>
    <dgm:cxn modelId="{0A4ADCE2-5526-4A5A-904C-16A4BACEBC87}" type="presParOf" srcId="{5D1FAE5C-193B-4F32-968B-74910427220C}" destId="{4DBA75B2-DC8E-40C2-8473-395E552D50F1}" srcOrd="3" destOrd="0" presId="urn:microsoft.com/office/officeart/2005/8/layout/cycle1"/>
    <dgm:cxn modelId="{9D6BA746-CFF2-404B-9B0E-57D114D4A637}" type="presParOf" srcId="{5D1FAE5C-193B-4F32-968B-74910427220C}" destId="{926E7BF4-A95A-4D0B-88F8-CB1C1020184D}" srcOrd="4" destOrd="0" presId="urn:microsoft.com/office/officeart/2005/8/layout/cycle1"/>
    <dgm:cxn modelId="{0D6600B9-385B-456A-88A0-9DE5F2C967E8}" type="presParOf" srcId="{5D1FAE5C-193B-4F32-968B-74910427220C}" destId="{2F2B71AB-4D54-4B49-9796-CDF1ED18A932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D6D05-558A-4C70-8724-34FA816FCE5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5A11804-22F0-4965-A8EA-2C49FEFE83A3}">
      <dgm:prSet phldrT="[Text]"/>
      <dgm:spPr/>
      <dgm:t>
        <a:bodyPr/>
        <a:lstStyle/>
        <a:p>
          <a:pPr algn="ctr"/>
          <a:r>
            <a:rPr lang="de-DE" dirty="0"/>
            <a:t>Schrittweise Entwicklung neuer Funktionen</a:t>
          </a:r>
        </a:p>
      </dgm:t>
    </dgm:pt>
    <dgm:pt modelId="{0B002422-C087-4261-83A0-C26C71C3095C}" type="parTrans" cxnId="{18979ABA-82E0-4698-9036-850C74AA939F}">
      <dgm:prSet/>
      <dgm:spPr/>
      <dgm:t>
        <a:bodyPr/>
        <a:lstStyle/>
        <a:p>
          <a:endParaRPr lang="de-DE"/>
        </a:p>
      </dgm:t>
    </dgm:pt>
    <dgm:pt modelId="{6387C383-0F0B-4B17-9314-D780987CAE8F}" type="sibTrans" cxnId="{18979ABA-82E0-4698-9036-850C74AA939F}">
      <dgm:prSet/>
      <dgm:spPr/>
      <dgm:t>
        <a:bodyPr/>
        <a:lstStyle/>
        <a:p>
          <a:endParaRPr lang="de-DE"/>
        </a:p>
      </dgm:t>
    </dgm:pt>
    <dgm:pt modelId="{5EEDD9C3-EFFA-4933-8784-BF66EECA8EDA}">
      <dgm:prSet phldrT="[Text]"/>
      <dgm:spPr/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de-DE" dirty="0"/>
            <a:t>F</a:t>
          </a:r>
          <a:r>
            <a:rPr lang="de-DE" b="0" dirty="0"/>
            <a:t>ortschritte frühzeitig sichtbar</a:t>
          </a:r>
          <a:endParaRPr lang="de-DE" dirty="0"/>
        </a:p>
      </dgm:t>
    </dgm:pt>
    <dgm:pt modelId="{1D5510F6-FAD0-41CB-8008-411271D136F9}" type="parTrans" cxnId="{06A6D050-AF78-4DA8-A0BA-C8F5A7F06210}">
      <dgm:prSet/>
      <dgm:spPr/>
      <dgm:t>
        <a:bodyPr/>
        <a:lstStyle/>
        <a:p>
          <a:endParaRPr lang="de-DE"/>
        </a:p>
      </dgm:t>
    </dgm:pt>
    <dgm:pt modelId="{F4864FEF-404C-4BE2-B20D-8BAA52406073}" type="sibTrans" cxnId="{06A6D050-AF78-4DA8-A0BA-C8F5A7F06210}">
      <dgm:prSet/>
      <dgm:spPr/>
      <dgm:t>
        <a:bodyPr/>
        <a:lstStyle/>
        <a:p>
          <a:endParaRPr lang="de-DE"/>
        </a:p>
      </dgm:t>
    </dgm:pt>
    <dgm:pt modelId="{DBC15C47-0E5D-41C1-AB1F-AD68723C4BF6}">
      <dgm:prSet phldrT="[Text]"/>
      <dgm:spPr/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de-DE" b="0" dirty="0"/>
            <a:t>Frühzeitige Überprüfung der Implementierung auf funktionale Korrektheit</a:t>
          </a:r>
          <a:endParaRPr lang="de-DE" dirty="0"/>
        </a:p>
      </dgm:t>
    </dgm:pt>
    <dgm:pt modelId="{6D40E00D-CACF-45F9-B503-F2093C65826B}" type="parTrans" cxnId="{F85BA67C-F5E9-4B54-A2B1-E0F1AD5E15A2}">
      <dgm:prSet/>
      <dgm:spPr/>
      <dgm:t>
        <a:bodyPr/>
        <a:lstStyle/>
        <a:p>
          <a:endParaRPr lang="de-DE"/>
        </a:p>
      </dgm:t>
    </dgm:pt>
    <dgm:pt modelId="{7020A6B5-720A-48D5-A0E7-0D7796D22B91}" type="sibTrans" cxnId="{F85BA67C-F5E9-4B54-A2B1-E0F1AD5E15A2}">
      <dgm:prSet/>
      <dgm:spPr/>
      <dgm:t>
        <a:bodyPr/>
        <a:lstStyle/>
        <a:p>
          <a:endParaRPr lang="de-DE"/>
        </a:p>
      </dgm:t>
    </dgm:pt>
    <dgm:pt modelId="{688FF72C-C06D-4811-9A97-71664B1F7A33}">
      <dgm:prSet phldrT="[Text]"/>
      <dgm:spPr/>
      <dgm:t>
        <a:bodyPr/>
        <a:lstStyle/>
        <a:p>
          <a:pPr algn="ctr"/>
          <a:r>
            <a:rPr lang="de-DE" b="0" dirty="0"/>
            <a:t>Erkennung &amp; Behebung von Fehlern</a:t>
          </a:r>
          <a:endParaRPr lang="de-DE" dirty="0"/>
        </a:p>
      </dgm:t>
    </dgm:pt>
    <dgm:pt modelId="{CD68ABA0-3AD3-4947-A214-081EFD8F69B3}" type="parTrans" cxnId="{EB21ED3A-7CBA-47D9-9B25-0F62989BE9A8}">
      <dgm:prSet/>
      <dgm:spPr/>
      <dgm:t>
        <a:bodyPr/>
        <a:lstStyle/>
        <a:p>
          <a:endParaRPr lang="de-DE"/>
        </a:p>
      </dgm:t>
    </dgm:pt>
    <dgm:pt modelId="{8C46A831-8067-43E1-B9F5-F9E14C2CE6F3}" type="sibTrans" cxnId="{EB21ED3A-7CBA-47D9-9B25-0F62989BE9A8}">
      <dgm:prSet/>
      <dgm:spPr/>
      <dgm:t>
        <a:bodyPr/>
        <a:lstStyle/>
        <a:p>
          <a:endParaRPr lang="de-DE"/>
        </a:p>
      </dgm:t>
    </dgm:pt>
    <dgm:pt modelId="{85452224-49EB-456F-9DE0-9CEE923B7620}" type="pres">
      <dgm:prSet presAssocID="{6F2D6D05-558A-4C70-8724-34FA816FCE51}" presName="outerComposite" presStyleCnt="0">
        <dgm:presLayoutVars>
          <dgm:chMax val="5"/>
          <dgm:dir/>
          <dgm:resizeHandles val="exact"/>
        </dgm:presLayoutVars>
      </dgm:prSet>
      <dgm:spPr/>
    </dgm:pt>
    <dgm:pt modelId="{D45BFA11-9ADB-437A-A9CD-B60E45C08FA0}" type="pres">
      <dgm:prSet presAssocID="{6F2D6D05-558A-4C70-8724-34FA816FCE51}" presName="dummyMaxCanvas" presStyleCnt="0">
        <dgm:presLayoutVars/>
      </dgm:prSet>
      <dgm:spPr/>
    </dgm:pt>
    <dgm:pt modelId="{DC2F31CD-FFC6-4658-80C5-80E938062F77}" type="pres">
      <dgm:prSet presAssocID="{6F2D6D05-558A-4C70-8724-34FA816FCE51}" presName="FourNodes_1" presStyleLbl="node1" presStyleIdx="0" presStyleCnt="4">
        <dgm:presLayoutVars>
          <dgm:bulletEnabled val="1"/>
        </dgm:presLayoutVars>
      </dgm:prSet>
      <dgm:spPr/>
    </dgm:pt>
    <dgm:pt modelId="{7DA8DF4F-0532-43E1-B3FD-BD2AA528BD9D}" type="pres">
      <dgm:prSet presAssocID="{6F2D6D05-558A-4C70-8724-34FA816FCE51}" presName="FourNodes_2" presStyleLbl="node1" presStyleIdx="1" presStyleCnt="4">
        <dgm:presLayoutVars>
          <dgm:bulletEnabled val="1"/>
        </dgm:presLayoutVars>
      </dgm:prSet>
      <dgm:spPr/>
    </dgm:pt>
    <dgm:pt modelId="{7D4DCB3D-D2DF-4D84-9F93-7ABCD618C9F6}" type="pres">
      <dgm:prSet presAssocID="{6F2D6D05-558A-4C70-8724-34FA816FCE51}" presName="FourNodes_3" presStyleLbl="node1" presStyleIdx="2" presStyleCnt="4">
        <dgm:presLayoutVars>
          <dgm:bulletEnabled val="1"/>
        </dgm:presLayoutVars>
      </dgm:prSet>
      <dgm:spPr/>
    </dgm:pt>
    <dgm:pt modelId="{EAA36187-1FC3-452E-8455-73888C78FB49}" type="pres">
      <dgm:prSet presAssocID="{6F2D6D05-558A-4C70-8724-34FA816FCE51}" presName="FourNodes_4" presStyleLbl="node1" presStyleIdx="3" presStyleCnt="4">
        <dgm:presLayoutVars>
          <dgm:bulletEnabled val="1"/>
        </dgm:presLayoutVars>
      </dgm:prSet>
      <dgm:spPr/>
    </dgm:pt>
    <dgm:pt modelId="{A83803B7-D851-40CF-86FF-573B2AEC0177}" type="pres">
      <dgm:prSet presAssocID="{6F2D6D05-558A-4C70-8724-34FA816FCE51}" presName="FourConn_1-2" presStyleLbl="fgAccFollowNode1" presStyleIdx="0" presStyleCnt="3">
        <dgm:presLayoutVars>
          <dgm:bulletEnabled val="1"/>
        </dgm:presLayoutVars>
      </dgm:prSet>
      <dgm:spPr/>
    </dgm:pt>
    <dgm:pt modelId="{F9A6B89E-D787-4EED-ACEC-A0ABD31353F0}" type="pres">
      <dgm:prSet presAssocID="{6F2D6D05-558A-4C70-8724-34FA816FCE51}" presName="FourConn_2-3" presStyleLbl="fgAccFollowNode1" presStyleIdx="1" presStyleCnt="3">
        <dgm:presLayoutVars>
          <dgm:bulletEnabled val="1"/>
        </dgm:presLayoutVars>
      </dgm:prSet>
      <dgm:spPr/>
    </dgm:pt>
    <dgm:pt modelId="{B2AD986B-7954-4640-AB95-16230B0C2908}" type="pres">
      <dgm:prSet presAssocID="{6F2D6D05-558A-4C70-8724-34FA816FCE51}" presName="FourConn_3-4" presStyleLbl="fgAccFollowNode1" presStyleIdx="2" presStyleCnt="3">
        <dgm:presLayoutVars>
          <dgm:bulletEnabled val="1"/>
        </dgm:presLayoutVars>
      </dgm:prSet>
      <dgm:spPr/>
    </dgm:pt>
    <dgm:pt modelId="{C8177758-8CAC-4A21-AB6D-3AB7F8BE2903}" type="pres">
      <dgm:prSet presAssocID="{6F2D6D05-558A-4C70-8724-34FA816FCE51}" presName="FourNodes_1_text" presStyleLbl="node1" presStyleIdx="3" presStyleCnt="4">
        <dgm:presLayoutVars>
          <dgm:bulletEnabled val="1"/>
        </dgm:presLayoutVars>
      </dgm:prSet>
      <dgm:spPr/>
    </dgm:pt>
    <dgm:pt modelId="{662B5B54-977C-4BA6-B709-FB463471285C}" type="pres">
      <dgm:prSet presAssocID="{6F2D6D05-558A-4C70-8724-34FA816FCE51}" presName="FourNodes_2_text" presStyleLbl="node1" presStyleIdx="3" presStyleCnt="4">
        <dgm:presLayoutVars>
          <dgm:bulletEnabled val="1"/>
        </dgm:presLayoutVars>
      </dgm:prSet>
      <dgm:spPr/>
    </dgm:pt>
    <dgm:pt modelId="{86A1C9AF-7B37-4B54-931C-E1832C29D4C8}" type="pres">
      <dgm:prSet presAssocID="{6F2D6D05-558A-4C70-8724-34FA816FCE51}" presName="FourNodes_3_text" presStyleLbl="node1" presStyleIdx="3" presStyleCnt="4">
        <dgm:presLayoutVars>
          <dgm:bulletEnabled val="1"/>
        </dgm:presLayoutVars>
      </dgm:prSet>
      <dgm:spPr/>
    </dgm:pt>
    <dgm:pt modelId="{583331C0-3FF2-4E00-8407-B07142BB53AA}" type="pres">
      <dgm:prSet presAssocID="{6F2D6D05-558A-4C70-8724-34FA816FCE5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84DA824-78D3-4303-92F1-F46386B55CC3}" type="presOf" srcId="{D5A11804-22F0-4965-A8EA-2C49FEFE83A3}" destId="{C8177758-8CAC-4A21-AB6D-3AB7F8BE2903}" srcOrd="1" destOrd="0" presId="urn:microsoft.com/office/officeart/2005/8/layout/vProcess5"/>
    <dgm:cxn modelId="{EB21ED3A-7CBA-47D9-9B25-0F62989BE9A8}" srcId="{6F2D6D05-558A-4C70-8724-34FA816FCE51}" destId="{688FF72C-C06D-4811-9A97-71664B1F7A33}" srcOrd="3" destOrd="0" parTransId="{CD68ABA0-3AD3-4947-A214-081EFD8F69B3}" sibTransId="{8C46A831-8067-43E1-B9F5-F9E14C2CE6F3}"/>
    <dgm:cxn modelId="{C9C7825E-1ED7-4EA7-B81B-8E25317C539D}" type="presOf" srcId="{5EEDD9C3-EFFA-4933-8784-BF66EECA8EDA}" destId="{7DA8DF4F-0532-43E1-B3FD-BD2AA528BD9D}" srcOrd="0" destOrd="0" presId="urn:microsoft.com/office/officeart/2005/8/layout/vProcess5"/>
    <dgm:cxn modelId="{8692DE42-DD38-4C0F-8FA3-9FEFEC481487}" type="presOf" srcId="{6387C383-0F0B-4B17-9314-D780987CAE8F}" destId="{A83803B7-D851-40CF-86FF-573B2AEC0177}" srcOrd="0" destOrd="0" presId="urn:microsoft.com/office/officeart/2005/8/layout/vProcess5"/>
    <dgm:cxn modelId="{9C8D2E68-5759-4CFF-AA6C-A4F4A7B03579}" type="presOf" srcId="{F4864FEF-404C-4BE2-B20D-8BAA52406073}" destId="{F9A6B89E-D787-4EED-ACEC-A0ABD31353F0}" srcOrd="0" destOrd="0" presId="urn:microsoft.com/office/officeart/2005/8/layout/vProcess5"/>
    <dgm:cxn modelId="{06A6D050-AF78-4DA8-A0BA-C8F5A7F06210}" srcId="{6F2D6D05-558A-4C70-8724-34FA816FCE51}" destId="{5EEDD9C3-EFFA-4933-8784-BF66EECA8EDA}" srcOrd="1" destOrd="0" parTransId="{1D5510F6-FAD0-41CB-8008-411271D136F9}" sibTransId="{F4864FEF-404C-4BE2-B20D-8BAA52406073}"/>
    <dgm:cxn modelId="{44FC1C52-6EDF-4ACC-AE67-9E07FF2617AE}" type="presOf" srcId="{D5A11804-22F0-4965-A8EA-2C49FEFE83A3}" destId="{DC2F31CD-FFC6-4658-80C5-80E938062F77}" srcOrd="0" destOrd="0" presId="urn:microsoft.com/office/officeart/2005/8/layout/vProcess5"/>
    <dgm:cxn modelId="{BC2B2E56-A5BC-4362-BF4A-A3272581EB4E}" type="presOf" srcId="{DBC15C47-0E5D-41C1-AB1F-AD68723C4BF6}" destId="{86A1C9AF-7B37-4B54-931C-E1832C29D4C8}" srcOrd="1" destOrd="0" presId="urn:microsoft.com/office/officeart/2005/8/layout/vProcess5"/>
    <dgm:cxn modelId="{F85BA67C-F5E9-4B54-A2B1-E0F1AD5E15A2}" srcId="{6F2D6D05-558A-4C70-8724-34FA816FCE51}" destId="{DBC15C47-0E5D-41C1-AB1F-AD68723C4BF6}" srcOrd="2" destOrd="0" parTransId="{6D40E00D-CACF-45F9-B503-F2093C65826B}" sibTransId="{7020A6B5-720A-48D5-A0E7-0D7796D22B91}"/>
    <dgm:cxn modelId="{B6D89386-B050-4574-85C9-C768F83E33A2}" type="presOf" srcId="{688FF72C-C06D-4811-9A97-71664B1F7A33}" destId="{583331C0-3FF2-4E00-8407-B07142BB53AA}" srcOrd="1" destOrd="0" presId="urn:microsoft.com/office/officeart/2005/8/layout/vProcess5"/>
    <dgm:cxn modelId="{A1B5138C-1387-4E9D-8052-C94D08C695BD}" type="presOf" srcId="{DBC15C47-0E5D-41C1-AB1F-AD68723C4BF6}" destId="{7D4DCB3D-D2DF-4D84-9F93-7ABCD618C9F6}" srcOrd="0" destOrd="0" presId="urn:microsoft.com/office/officeart/2005/8/layout/vProcess5"/>
    <dgm:cxn modelId="{0675DC9F-8678-400C-8F62-CD16A5465A1B}" type="presOf" srcId="{7020A6B5-720A-48D5-A0E7-0D7796D22B91}" destId="{B2AD986B-7954-4640-AB95-16230B0C2908}" srcOrd="0" destOrd="0" presId="urn:microsoft.com/office/officeart/2005/8/layout/vProcess5"/>
    <dgm:cxn modelId="{94A02AA2-26D8-463C-B38F-A1D4B68C1C8D}" type="presOf" srcId="{5EEDD9C3-EFFA-4933-8784-BF66EECA8EDA}" destId="{662B5B54-977C-4BA6-B709-FB463471285C}" srcOrd="1" destOrd="0" presId="urn:microsoft.com/office/officeart/2005/8/layout/vProcess5"/>
    <dgm:cxn modelId="{B516E2AD-B85E-4EFD-9F63-D8F4F5227F9E}" type="presOf" srcId="{688FF72C-C06D-4811-9A97-71664B1F7A33}" destId="{EAA36187-1FC3-452E-8455-73888C78FB49}" srcOrd="0" destOrd="0" presId="urn:microsoft.com/office/officeart/2005/8/layout/vProcess5"/>
    <dgm:cxn modelId="{18979ABA-82E0-4698-9036-850C74AA939F}" srcId="{6F2D6D05-558A-4C70-8724-34FA816FCE51}" destId="{D5A11804-22F0-4965-A8EA-2C49FEFE83A3}" srcOrd="0" destOrd="0" parTransId="{0B002422-C087-4261-83A0-C26C71C3095C}" sibTransId="{6387C383-0F0B-4B17-9314-D780987CAE8F}"/>
    <dgm:cxn modelId="{BD58FDD0-08DD-48B6-9CDB-B02A10A9A609}" type="presOf" srcId="{6F2D6D05-558A-4C70-8724-34FA816FCE51}" destId="{85452224-49EB-456F-9DE0-9CEE923B7620}" srcOrd="0" destOrd="0" presId="urn:microsoft.com/office/officeart/2005/8/layout/vProcess5"/>
    <dgm:cxn modelId="{D0B2E35F-5257-46E9-965A-37175EA803BB}" type="presParOf" srcId="{85452224-49EB-456F-9DE0-9CEE923B7620}" destId="{D45BFA11-9ADB-437A-A9CD-B60E45C08FA0}" srcOrd="0" destOrd="0" presId="urn:microsoft.com/office/officeart/2005/8/layout/vProcess5"/>
    <dgm:cxn modelId="{6BEC5885-E6B4-478C-86AC-60786657D62F}" type="presParOf" srcId="{85452224-49EB-456F-9DE0-9CEE923B7620}" destId="{DC2F31CD-FFC6-4658-80C5-80E938062F77}" srcOrd="1" destOrd="0" presId="urn:microsoft.com/office/officeart/2005/8/layout/vProcess5"/>
    <dgm:cxn modelId="{19968994-B1A3-4239-9F2A-97FABBD61C1B}" type="presParOf" srcId="{85452224-49EB-456F-9DE0-9CEE923B7620}" destId="{7DA8DF4F-0532-43E1-B3FD-BD2AA528BD9D}" srcOrd="2" destOrd="0" presId="urn:microsoft.com/office/officeart/2005/8/layout/vProcess5"/>
    <dgm:cxn modelId="{E8EDAA49-800A-4AC8-9DEC-AE51B4323067}" type="presParOf" srcId="{85452224-49EB-456F-9DE0-9CEE923B7620}" destId="{7D4DCB3D-D2DF-4D84-9F93-7ABCD618C9F6}" srcOrd="3" destOrd="0" presId="urn:microsoft.com/office/officeart/2005/8/layout/vProcess5"/>
    <dgm:cxn modelId="{A6076B3A-844E-4C2F-84C0-089DF9050984}" type="presParOf" srcId="{85452224-49EB-456F-9DE0-9CEE923B7620}" destId="{EAA36187-1FC3-452E-8455-73888C78FB49}" srcOrd="4" destOrd="0" presId="urn:microsoft.com/office/officeart/2005/8/layout/vProcess5"/>
    <dgm:cxn modelId="{D5E97A3D-0E7F-4CDF-A615-F4EA0367F060}" type="presParOf" srcId="{85452224-49EB-456F-9DE0-9CEE923B7620}" destId="{A83803B7-D851-40CF-86FF-573B2AEC0177}" srcOrd="5" destOrd="0" presId="urn:microsoft.com/office/officeart/2005/8/layout/vProcess5"/>
    <dgm:cxn modelId="{5B850E9B-39FB-459C-92C5-2644CC104541}" type="presParOf" srcId="{85452224-49EB-456F-9DE0-9CEE923B7620}" destId="{F9A6B89E-D787-4EED-ACEC-A0ABD31353F0}" srcOrd="6" destOrd="0" presId="urn:microsoft.com/office/officeart/2005/8/layout/vProcess5"/>
    <dgm:cxn modelId="{E233049A-7766-44D1-8807-B6C5FBE5EBC1}" type="presParOf" srcId="{85452224-49EB-456F-9DE0-9CEE923B7620}" destId="{B2AD986B-7954-4640-AB95-16230B0C2908}" srcOrd="7" destOrd="0" presId="urn:microsoft.com/office/officeart/2005/8/layout/vProcess5"/>
    <dgm:cxn modelId="{D1ACD60F-E435-49C1-A07F-CC89D9C2AD5B}" type="presParOf" srcId="{85452224-49EB-456F-9DE0-9CEE923B7620}" destId="{C8177758-8CAC-4A21-AB6D-3AB7F8BE2903}" srcOrd="8" destOrd="0" presId="urn:microsoft.com/office/officeart/2005/8/layout/vProcess5"/>
    <dgm:cxn modelId="{9BD42F18-A7DE-4BB9-B124-42D4A87DBBCD}" type="presParOf" srcId="{85452224-49EB-456F-9DE0-9CEE923B7620}" destId="{662B5B54-977C-4BA6-B709-FB463471285C}" srcOrd="9" destOrd="0" presId="urn:microsoft.com/office/officeart/2005/8/layout/vProcess5"/>
    <dgm:cxn modelId="{A5C024A8-A91E-4C11-9DDD-E63385A2F8FB}" type="presParOf" srcId="{85452224-49EB-456F-9DE0-9CEE923B7620}" destId="{86A1C9AF-7B37-4B54-931C-E1832C29D4C8}" srcOrd="10" destOrd="0" presId="urn:microsoft.com/office/officeart/2005/8/layout/vProcess5"/>
    <dgm:cxn modelId="{A70B8782-40FB-4552-B60A-DE7A270DD05F}" type="presParOf" srcId="{85452224-49EB-456F-9DE0-9CEE923B7620}" destId="{583331C0-3FF2-4E00-8407-B07142BB53A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67A068-B4F1-4B1A-82AE-843B478679B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624F07D-7019-45F0-901F-0E21685EC6F8}">
      <dgm:prSet phldrT="[Text]" custT="1"/>
      <dgm:spPr/>
      <dgm:t>
        <a:bodyPr/>
        <a:lstStyle/>
        <a:p>
          <a:r>
            <a:rPr lang="de-DE" sz="1600" dirty="0"/>
            <a:t>Überprüfung auf Fehlerfreiheit</a:t>
          </a:r>
        </a:p>
      </dgm:t>
    </dgm:pt>
    <dgm:pt modelId="{628330BC-D37C-43F8-B0D9-27E45ADCA97A}" type="parTrans" cxnId="{60753431-10AC-4F3D-849A-FA663752D0D9}">
      <dgm:prSet/>
      <dgm:spPr/>
      <dgm:t>
        <a:bodyPr/>
        <a:lstStyle/>
        <a:p>
          <a:endParaRPr lang="de-DE"/>
        </a:p>
      </dgm:t>
    </dgm:pt>
    <dgm:pt modelId="{3B88F6A4-E30D-4E3E-A967-B5BB75A22EFC}" type="sibTrans" cxnId="{60753431-10AC-4F3D-849A-FA663752D0D9}">
      <dgm:prSet/>
      <dgm:spPr/>
      <dgm:t>
        <a:bodyPr/>
        <a:lstStyle/>
        <a:p>
          <a:endParaRPr lang="de-DE"/>
        </a:p>
      </dgm:t>
    </dgm:pt>
    <dgm:pt modelId="{9943B662-3744-457E-B619-0B725481F165}">
      <dgm:prSet phldrT="[Text]" custT="1"/>
      <dgm:spPr/>
      <dgm:t>
        <a:bodyPr/>
        <a:lstStyle/>
        <a:p>
          <a:r>
            <a:rPr lang="de-DE" sz="1600" dirty="0"/>
            <a:t>Realisierung einer </a:t>
          </a:r>
          <a:r>
            <a:rPr lang="de-DE" sz="1600" b="0" dirty="0"/>
            <a:t>Anforderungs-komponente</a:t>
          </a:r>
          <a:endParaRPr lang="de-DE" sz="1600" dirty="0"/>
        </a:p>
      </dgm:t>
    </dgm:pt>
    <dgm:pt modelId="{DDE649C2-357F-4F00-9CE6-FC104EF8BF98}" type="parTrans" cxnId="{FD654C6A-5902-4491-A458-C2AD42579ABC}">
      <dgm:prSet/>
      <dgm:spPr/>
      <dgm:t>
        <a:bodyPr/>
        <a:lstStyle/>
        <a:p>
          <a:endParaRPr lang="de-DE"/>
        </a:p>
      </dgm:t>
    </dgm:pt>
    <dgm:pt modelId="{297F085B-15CA-45A9-8CE3-F3BFC4CAEFA9}" type="sibTrans" cxnId="{FD654C6A-5902-4491-A458-C2AD42579ABC}">
      <dgm:prSet/>
      <dgm:spPr/>
      <dgm:t>
        <a:bodyPr/>
        <a:lstStyle/>
        <a:p>
          <a:endParaRPr lang="de-DE"/>
        </a:p>
      </dgm:t>
    </dgm:pt>
    <dgm:pt modelId="{EED19C3B-6B44-4ABC-9FDF-306637B2B96C}" type="pres">
      <dgm:prSet presAssocID="{CC67A068-B4F1-4B1A-82AE-843B478679B6}" presName="cycle" presStyleCnt="0">
        <dgm:presLayoutVars>
          <dgm:dir/>
          <dgm:resizeHandles val="exact"/>
        </dgm:presLayoutVars>
      </dgm:prSet>
      <dgm:spPr/>
    </dgm:pt>
    <dgm:pt modelId="{C22EBDE2-CCE4-42C0-BF45-29D67DFF8B73}" type="pres">
      <dgm:prSet presAssocID="{1624F07D-7019-45F0-901F-0E21685EC6F8}" presName="dummy" presStyleCnt="0"/>
      <dgm:spPr/>
    </dgm:pt>
    <dgm:pt modelId="{5C638A88-DCE6-4A3F-BC65-E9AD38FF00DB}" type="pres">
      <dgm:prSet presAssocID="{1624F07D-7019-45F0-901F-0E21685EC6F8}" presName="node" presStyleLbl="revTx" presStyleIdx="0" presStyleCnt="2">
        <dgm:presLayoutVars>
          <dgm:bulletEnabled val="1"/>
        </dgm:presLayoutVars>
      </dgm:prSet>
      <dgm:spPr/>
    </dgm:pt>
    <dgm:pt modelId="{0A0299C2-5900-4E01-BD48-90F508CE444B}" type="pres">
      <dgm:prSet presAssocID="{3B88F6A4-E30D-4E3E-A967-B5BB75A22EFC}" presName="sibTrans" presStyleLbl="node1" presStyleIdx="0" presStyleCnt="2"/>
      <dgm:spPr/>
    </dgm:pt>
    <dgm:pt modelId="{E114E1D4-0469-40F5-8D50-06617FB927F3}" type="pres">
      <dgm:prSet presAssocID="{9943B662-3744-457E-B619-0B725481F165}" presName="dummy" presStyleCnt="0"/>
      <dgm:spPr/>
    </dgm:pt>
    <dgm:pt modelId="{5C10CB13-A288-4EFF-B42B-908D436FB0BA}" type="pres">
      <dgm:prSet presAssocID="{9943B662-3744-457E-B619-0B725481F165}" presName="node" presStyleLbl="revTx" presStyleIdx="1" presStyleCnt="2">
        <dgm:presLayoutVars>
          <dgm:bulletEnabled val="1"/>
        </dgm:presLayoutVars>
      </dgm:prSet>
      <dgm:spPr/>
    </dgm:pt>
    <dgm:pt modelId="{F4F2CA53-BAFB-4CAA-ACAF-4296A5317DCC}" type="pres">
      <dgm:prSet presAssocID="{297F085B-15CA-45A9-8CE3-F3BFC4CAEFA9}" presName="sibTrans" presStyleLbl="node1" presStyleIdx="1" presStyleCnt="2"/>
      <dgm:spPr/>
    </dgm:pt>
  </dgm:ptLst>
  <dgm:cxnLst>
    <dgm:cxn modelId="{60753431-10AC-4F3D-849A-FA663752D0D9}" srcId="{CC67A068-B4F1-4B1A-82AE-843B478679B6}" destId="{1624F07D-7019-45F0-901F-0E21685EC6F8}" srcOrd="0" destOrd="0" parTransId="{628330BC-D37C-43F8-B0D9-27E45ADCA97A}" sibTransId="{3B88F6A4-E30D-4E3E-A967-B5BB75A22EFC}"/>
    <dgm:cxn modelId="{5BC3183A-DC5C-4FB6-9A78-00AB2F1B5545}" type="presOf" srcId="{3B88F6A4-E30D-4E3E-A967-B5BB75A22EFC}" destId="{0A0299C2-5900-4E01-BD48-90F508CE444B}" srcOrd="0" destOrd="0" presId="urn:microsoft.com/office/officeart/2005/8/layout/cycle1"/>
    <dgm:cxn modelId="{FD654C6A-5902-4491-A458-C2AD42579ABC}" srcId="{CC67A068-B4F1-4B1A-82AE-843B478679B6}" destId="{9943B662-3744-457E-B619-0B725481F165}" srcOrd="1" destOrd="0" parTransId="{DDE649C2-357F-4F00-9CE6-FC104EF8BF98}" sibTransId="{297F085B-15CA-45A9-8CE3-F3BFC4CAEFA9}"/>
    <dgm:cxn modelId="{52435054-C54A-40C3-A031-32CF10013BAF}" type="presOf" srcId="{297F085B-15CA-45A9-8CE3-F3BFC4CAEFA9}" destId="{F4F2CA53-BAFB-4CAA-ACAF-4296A5317DCC}" srcOrd="0" destOrd="0" presId="urn:microsoft.com/office/officeart/2005/8/layout/cycle1"/>
    <dgm:cxn modelId="{AD85BC7F-16B7-45E3-94A8-F764D9EBFE2C}" type="presOf" srcId="{1624F07D-7019-45F0-901F-0E21685EC6F8}" destId="{5C638A88-DCE6-4A3F-BC65-E9AD38FF00DB}" srcOrd="0" destOrd="0" presId="urn:microsoft.com/office/officeart/2005/8/layout/cycle1"/>
    <dgm:cxn modelId="{CDE08098-C8C9-41F2-A3FF-FA2118B4DBA0}" type="presOf" srcId="{CC67A068-B4F1-4B1A-82AE-843B478679B6}" destId="{EED19C3B-6B44-4ABC-9FDF-306637B2B96C}" srcOrd="0" destOrd="0" presId="urn:microsoft.com/office/officeart/2005/8/layout/cycle1"/>
    <dgm:cxn modelId="{7CBF36F7-C96C-42D8-B34C-FC44817984B6}" type="presOf" srcId="{9943B662-3744-457E-B619-0B725481F165}" destId="{5C10CB13-A288-4EFF-B42B-908D436FB0BA}" srcOrd="0" destOrd="0" presId="urn:microsoft.com/office/officeart/2005/8/layout/cycle1"/>
    <dgm:cxn modelId="{3BA10D5A-A34D-4E66-A386-F3A1FE997932}" type="presParOf" srcId="{EED19C3B-6B44-4ABC-9FDF-306637B2B96C}" destId="{C22EBDE2-CCE4-42C0-BF45-29D67DFF8B73}" srcOrd="0" destOrd="0" presId="urn:microsoft.com/office/officeart/2005/8/layout/cycle1"/>
    <dgm:cxn modelId="{0E44724E-63EC-4A9A-BED7-71A42B468443}" type="presParOf" srcId="{EED19C3B-6B44-4ABC-9FDF-306637B2B96C}" destId="{5C638A88-DCE6-4A3F-BC65-E9AD38FF00DB}" srcOrd="1" destOrd="0" presId="urn:microsoft.com/office/officeart/2005/8/layout/cycle1"/>
    <dgm:cxn modelId="{A69CDAB2-16F2-49AE-9EF5-BD6F3B3EE8BA}" type="presParOf" srcId="{EED19C3B-6B44-4ABC-9FDF-306637B2B96C}" destId="{0A0299C2-5900-4E01-BD48-90F508CE444B}" srcOrd="2" destOrd="0" presId="urn:microsoft.com/office/officeart/2005/8/layout/cycle1"/>
    <dgm:cxn modelId="{9C1421C8-747E-4596-9E26-1F2A9278906B}" type="presParOf" srcId="{EED19C3B-6B44-4ABC-9FDF-306637B2B96C}" destId="{E114E1D4-0469-40F5-8D50-06617FB927F3}" srcOrd="3" destOrd="0" presId="urn:microsoft.com/office/officeart/2005/8/layout/cycle1"/>
    <dgm:cxn modelId="{A3F4C6D1-D74C-45F7-AC5B-F36FC4A88E26}" type="presParOf" srcId="{EED19C3B-6B44-4ABC-9FDF-306637B2B96C}" destId="{5C10CB13-A288-4EFF-B42B-908D436FB0BA}" srcOrd="4" destOrd="0" presId="urn:microsoft.com/office/officeart/2005/8/layout/cycle1"/>
    <dgm:cxn modelId="{015F2270-076D-459E-9BBD-F8FE05D1B881}" type="presParOf" srcId="{EED19C3B-6B44-4ABC-9FDF-306637B2B96C}" destId="{F4F2CA53-BAFB-4CAA-ACAF-4296A5317DCC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4D381-4573-4D56-B1B2-681B6321A7F2}">
      <dsp:nvSpPr>
        <dsp:cNvPr id="0" name=""/>
        <dsp:cNvSpPr/>
      </dsp:nvSpPr>
      <dsp:spPr>
        <a:xfrm>
          <a:off x="2834985" y="2071556"/>
          <a:ext cx="810827" cy="385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66"/>
              </a:lnTo>
              <a:lnTo>
                <a:pt x="810827" y="262966"/>
              </a:lnTo>
              <a:lnTo>
                <a:pt x="810827" y="385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0AAAF-1AC7-4A78-A607-165AAD189044}">
      <dsp:nvSpPr>
        <dsp:cNvPr id="0" name=""/>
        <dsp:cNvSpPr/>
      </dsp:nvSpPr>
      <dsp:spPr>
        <a:xfrm>
          <a:off x="2024158" y="2071556"/>
          <a:ext cx="810827" cy="385880"/>
        </a:xfrm>
        <a:custGeom>
          <a:avLst/>
          <a:gdLst/>
          <a:ahLst/>
          <a:cxnLst/>
          <a:rect l="0" t="0" r="0" b="0"/>
          <a:pathLst>
            <a:path>
              <a:moveTo>
                <a:pt x="810827" y="0"/>
              </a:moveTo>
              <a:lnTo>
                <a:pt x="810827" y="262966"/>
              </a:lnTo>
              <a:lnTo>
                <a:pt x="0" y="262966"/>
              </a:lnTo>
              <a:lnTo>
                <a:pt x="0" y="385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3E5D9-08E8-4609-BD44-0D9B1E14D315}">
      <dsp:nvSpPr>
        <dsp:cNvPr id="0" name=""/>
        <dsp:cNvSpPr/>
      </dsp:nvSpPr>
      <dsp:spPr>
        <a:xfrm>
          <a:off x="2789265" y="843152"/>
          <a:ext cx="91440" cy="385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8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86DC7-2AD0-49D1-954A-D396A802692D}">
      <dsp:nvSpPr>
        <dsp:cNvPr id="0" name=""/>
        <dsp:cNvSpPr/>
      </dsp:nvSpPr>
      <dsp:spPr>
        <a:xfrm>
          <a:off x="2171581" y="628"/>
          <a:ext cx="1326809" cy="842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DCE8D-DF46-4338-B103-65013C7D23C3}">
      <dsp:nvSpPr>
        <dsp:cNvPr id="0" name=""/>
        <dsp:cNvSpPr/>
      </dsp:nvSpPr>
      <dsp:spPr>
        <a:xfrm>
          <a:off x="2319004" y="140680"/>
          <a:ext cx="1326809" cy="842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Inhaber</a:t>
          </a:r>
        </a:p>
      </dsp:txBody>
      <dsp:txXfrm>
        <a:off x="2343681" y="165357"/>
        <a:ext cx="1277455" cy="793169"/>
      </dsp:txXfrm>
    </dsp:sp>
    <dsp:sp modelId="{037AF180-BC07-4AB5-976B-C5BBB8EE5188}">
      <dsp:nvSpPr>
        <dsp:cNvPr id="0" name=""/>
        <dsp:cNvSpPr/>
      </dsp:nvSpPr>
      <dsp:spPr>
        <a:xfrm>
          <a:off x="2171581" y="1229032"/>
          <a:ext cx="1326809" cy="842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CA807-4AAA-49E1-AC87-25F7BF8104EA}">
      <dsp:nvSpPr>
        <dsp:cNvPr id="0" name=""/>
        <dsp:cNvSpPr/>
      </dsp:nvSpPr>
      <dsp:spPr>
        <a:xfrm>
          <a:off x="2319004" y="1369084"/>
          <a:ext cx="1326809" cy="842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Portfolios</a:t>
          </a:r>
        </a:p>
      </dsp:txBody>
      <dsp:txXfrm>
        <a:off x="2343681" y="1393761"/>
        <a:ext cx="1277455" cy="793169"/>
      </dsp:txXfrm>
    </dsp:sp>
    <dsp:sp modelId="{7105CE08-9521-4E61-B565-3A4BA1D1BE12}">
      <dsp:nvSpPr>
        <dsp:cNvPr id="0" name=""/>
        <dsp:cNvSpPr/>
      </dsp:nvSpPr>
      <dsp:spPr>
        <a:xfrm>
          <a:off x="1360753" y="2457436"/>
          <a:ext cx="1326809" cy="842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C0F7F-D34E-4403-B37A-1D6EA5480C7E}">
      <dsp:nvSpPr>
        <dsp:cNvPr id="0" name=""/>
        <dsp:cNvSpPr/>
      </dsp:nvSpPr>
      <dsp:spPr>
        <a:xfrm>
          <a:off x="1508176" y="2597488"/>
          <a:ext cx="1326809" cy="842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Konten</a:t>
          </a:r>
        </a:p>
      </dsp:txBody>
      <dsp:txXfrm>
        <a:off x="1532853" y="2622165"/>
        <a:ext cx="1277455" cy="793169"/>
      </dsp:txXfrm>
    </dsp:sp>
    <dsp:sp modelId="{D2A34085-3C31-4CA4-90EA-FEAADAA45419}">
      <dsp:nvSpPr>
        <dsp:cNvPr id="0" name=""/>
        <dsp:cNvSpPr/>
      </dsp:nvSpPr>
      <dsp:spPr>
        <a:xfrm>
          <a:off x="2982409" y="2457436"/>
          <a:ext cx="1326809" cy="842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21A95-B09C-4B0C-BD44-D41DD214AFF0}">
      <dsp:nvSpPr>
        <dsp:cNvPr id="0" name=""/>
        <dsp:cNvSpPr/>
      </dsp:nvSpPr>
      <dsp:spPr>
        <a:xfrm>
          <a:off x="3129832" y="2597488"/>
          <a:ext cx="1326809" cy="842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Depots</a:t>
          </a:r>
        </a:p>
      </dsp:txBody>
      <dsp:txXfrm>
        <a:off x="3154509" y="2622165"/>
        <a:ext cx="1277455" cy="793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1B802-02A4-4E49-B683-78359E5A7000}">
      <dsp:nvSpPr>
        <dsp:cNvPr id="0" name=""/>
        <dsp:cNvSpPr/>
      </dsp:nvSpPr>
      <dsp:spPr>
        <a:xfrm>
          <a:off x="3410444" y="673142"/>
          <a:ext cx="1800486" cy="12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Implementierung</a:t>
          </a:r>
        </a:p>
      </dsp:txBody>
      <dsp:txXfrm>
        <a:off x="3410444" y="673142"/>
        <a:ext cx="1800486" cy="1276687"/>
      </dsp:txXfrm>
    </dsp:sp>
    <dsp:sp modelId="{94C1ABFD-F937-4421-A7E6-4B2F68799FF7}">
      <dsp:nvSpPr>
        <dsp:cNvPr id="0" name=""/>
        <dsp:cNvSpPr/>
      </dsp:nvSpPr>
      <dsp:spPr>
        <a:xfrm>
          <a:off x="1954862" y="-1276"/>
          <a:ext cx="2625525" cy="2625525"/>
        </a:xfrm>
        <a:prstGeom prst="circularArrow">
          <a:avLst>
            <a:gd name="adj1" fmla="val 9482"/>
            <a:gd name="adj2" fmla="val 684889"/>
            <a:gd name="adj3" fmla="val 7851100"/>
            <a:gd name="adj4" fmla="val 2264011"/>
            <a:gd name="adj5" fmla="val 11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E7BF4-A95A-4D0B-88F8-CB1C1020184D}">
      <dsp:nvSpPr>
        <dsp:cNvPr id="0" name=""/>
        <dsp:cNvSpPr/>
      </dsp:nvSpPr>
      <dsp:spPr>
        <a:xfrm>
          <a:off x="1260989" y="673142"/>
          <a:ext cx="1927146" cy="127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Konzeption</a:t>
          </a:r>
        </a:p>
      </dsp:txBody>
      <dsp:txXfrm>
        <a:off x="1260989" y="673142"/>
        <a:ext cx="1927146" cy="1276687"/>
      </dsp:txXfrm>
    </dsp:sp>
    <dsp:sp modelId="{2F2B71AB-4D54-4B49-9796-CDF1ED18A932}">
      <dsp:nvSpPr>
        <dsp:cNvPr id="0" name=""/>
        <dsp:cNvSpPr/>
      </dsp:nvSpPr>
      <dsp:spPr>
        <a:xfrm>
          <a:off x="1954862" y="-1276"/>
          <a:ext cx="2625525" cy="2625525"/>
        </a:xfrm>
        <a:prstGeom prst="circularArrow">
          <a:avLst>
            <a:gd name="adj1" fmla="val 9482"/>
            <a:gd name="adj2" fmla="val 684889"/>
            <a:gd name="adj3" fmla="val 18651100"/>
            <a:gd name="adj4" fmla="val 13064011"/>
            <a:gd name="adj5" fmla="val 11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F31CD-FFC6-4658-80C5-80E938062F77}">
      <dsp:nvSpPr>
        <dsp:cNvPr id="0" name=""/>
        <dsp:cNvSpPr/>
      </dsp:nvSpPr>
      <dsp:spPr>
        <a:xfrm>
          <a:off x="0" y="0"/>
          <a:ext cx="4483100" cy="71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Schrittweise Entwicklung neuer Funktionen</a:t>
          </a:r>
        </a:p>
      </dsp:txBody>
      <dsp:txXfrm>
        <a:off x="20987" y="20987"/>
        <a:ext cx="3649344" cy="674570"/>
      </dsp:txXfrm>
    </dsp:sp>
    <dsp:sp modelId="{7DA8DF4F-0532-43E1-B3FD-BD2AA528BD9D}">
      <dsp:nvSpPr>
        <dsp:cNvPr id="0" name=""/>
        <dsp:cNvSpPr/>
      </dsp:nvSpPr>
      <dsp:spPr>
        <a:xfrm>
          <a:off x="375459" y="846824"/>
          <a:ext cx="4483100" cy="71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300" kern="1200" dirty="0"/>
            <a:t>F</a:t>
          </a:r>
          <a:r>
            <a:rPr lang="de-DE" sz="1300" b="0" kern="1200" dirty="0"/>
            <a:t>ortschritte frühzeitig sichtbar</a:t>
          </a:r>
          <a:endParaRPr lang="de-DE" sz="1300" kern="1200" dirty="0"/>
        </a:p>
      </dsp:txBody>
      <dsp:txXfrm>
        <a:off x="396446" y="867811"/>
        <a:ext cx="3599912" cy="674570"/>
      </dsp:txXfrm>
    </dsp:sp>
    <dsp:sp modelId="{7D4DCB3D-D2DF-4D84-9F93-7ABCD618C9F6}">
      <dsp:nvSpPr>
        <dsp:cNvPr id="0" name=""/>
        <dsp:cNvSpPr/>
      </dsp:nvSpPr>
      <dsp:spPr>
        <a:xfrm>
          <a:off x="745315" y="1693649"/>
          <a:ext cx="4483100" cy="71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300" b="0" kern="1200" dirty="0"/>
            <a:t>Frühzeitige Überprüfung der Implementierung auf funktionale Korrektheit</a:t>
          </a:r>
          <a:endParaRPr lang="de-DE" sz="1300" kern="1200" dirty="0"/>
        </a:p>
      </dsp:txBody>
      <dsp:txXfrm>
        <a:off x="766302" y="1714636"/>
        <a:ext cx="3605516" cy="674570"/>
      </dsp:txXfrm>
    </dsp:sp>
    <dsp:sp modelId="{EAA36187-1FC3-452E-8455-73888C78FB49}">
      <dsp:nvSpPr>
        <dsp:cNvPr id="0" name=""/>
        <dsp:cNvSpPr/>
      </dsp:nvSpPr>
      <dsp:spPr>
        <a:xfrm>
          <a:off x="1120775" y="2540474"/>
          <a:ext cx="4483100" cy="71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kern="1200" dirty="0"/>
            <a:t>Erkennung &amp; Behebung von Fehlern</a:t>
          </a:r>
          <a:endParaRPr lang="de-DE" sz="1300" kern="1200" dirty="0"/>
        </a:p>
      </dsp:txBody>
      <dsp:txXfrm>
        <a:off x="1141762" y="2561461"/>
        <a:ext cx="3599912" cy="674570"/>
      </dsp:txXfrm>
    </dsp:sp>
    <dsp:sp modelId="{A83803B7-D851-40CF-86FF-573B2AEC0177}">
      <dsp:nvSpPr>
        <dsp:cNvPr id="0" name=""/>
        <dsp:cNvSpPr/>
      </dsp:nvSpPr>
      <dsp:spPr>
        <a:xfrm>
          <a:off x="4017346" y="548807"/>
          <a:ext cx="465753" cy="4657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122140" y="548807"/>
        <a:ext cx="256165" cy="350479"/>
      </dsp:txXfrm>
    </dsp:sp>
    <dsp:sp modelId="{F9A6B89E-D787-4EED-ACEC-A0ABD31353F0}">
      <dsp:nvSpPr>
        <dsp:cNvPr id="0" name=""/>
        <dsp:cNvSpPr/>
      </dsp:nvSpPr>
      <dsp:spPr>
        <a:xfrm>
          <a:off x="4392805" y="1395632"/>
          <a:ext cx="465753" cy="4657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497599" y="1395632"/>
        <a:ext cx="256165" cy="350479"/>
      </dsp:txXfrm>
    </dsp:sp>
    <dsp:sp modelId="{B2AD986B-7954-4640-AB95-16230B0C2908}">
      <dsp:nvSpPr>
        <dsp:cNvPr id="0" name=""/>
        <dsp:cNvSpPr/>
      </dsp:nvSpPr>
      <dsp:spPr>
        <a:xfrm>
          <a:off x="4762661" y="2242457"/>
          <a:ext cx="465753" cy="4657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867455" y="2242457"/>
        <a:ext cx="256165" cy="350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38A88-DCE6-4A3F-BC65-E9AD38FF00DB}">
      <dsp:nvSpPr>
        <dsp:cNvPr id="0" name=""/>
        <dsp:cNvSpPr/>
      </dsp:nvSpPr>
      <dsp:spPr>
        <a:xfrm>
          <a:off x="3829712" y="891241"/>
          <a:ext cx="1688850" cy="168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Überprüfung auf Fehlerfreiheit</a:t>
          </a:r>
        </a:p>
      </dsp:txBody>
      <dsp:txXfrm>
        <a:off x="3829712" y="891241"/>
        <a:ext cx="1688850" cy="1688850"/>
      </dsp:txXfrm>
    </dsp:sp>
    <dsp:sp modelId="{0A0299C2-5900-4E01-BD48-90F508CE444B}">
      <dsp:nvSpPr>
        <dsp:cNvPr id="0" name=""/>
        <dsp:cNvSpPr/>
      </dsp:nvSpPr>
      <dsp:spPr>
        <a:xfrm>
          <a:off x="1557218" y="-1177"/>
          <a:ext cx="3473688" cy="3473688"/>
        </a:xfrm>
        <a:prstGeom prst="circularArrow">
          <a:avLst>
            <a:gd name="adj1" fmla="val 9481"/>
            <a:gd name="adj2" fmla="val 684753"/>
            <a:gd name="adj3" fmla="val 7851760"/>
            <a:gd name="adj4" fmla="val 2263487"/>
            <a:gd name="adj5" fmla="val 11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0CB13-A288-4EFF-B42B-908D436FB0BA}">
      <dsp:nvSpPr>
        <dsp:cNvPr id="0" name=""/>
        <dsp:cNvSpPr/>
      </dsp:nvSpPr>
      <dsp:spPr>
        <a:xfrm>
          <a:off x="1069562" y="891241"/>
          <a:ext cx="1688850" cy="168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Realisierung einer </a:t>
          </a:r>
          <a:r>
            <a:rPr lang="de-DE" sz="1600" b="0" kern="1200" dirty="0"/>
            <a:t>Anforderungs-komponente</a:t>
          </a:r>
          <a:endParaRPr lang="de-DE" sz="1600" kern="1200" dirty="0"/>
        </a:p>
      </dsp:txBody>
      <dsp:txXfrm>
        <a:off x="1069562" y="891241"/>
        <a:ext cx="1688850" cy="1688850"/>
      </dsp:txXfrm>
    </dsp:sp>
    <dsp:sp modelId="{F4F2CA53-BAFB-4CAA-ACAF-4296A5317DCC}">
      <dsp:nvSpPr>
        <dsp:cNvPr id="0" name=""/>
        <dsp:cNvSpPr/>
      </dsp:nvSpPr>
      <dsp:spPr>
        <a:xfrm>
          <a:off x="1557218" y="-1177"/>
          <a:ext cx="3473688" cy="3473688"/>
        </a:xfrm>
        <a:prstGeom prst="circularArrow">
          <a:avLst>
            <a:gd name="adj1" fmla="val 9481"/>
            <a:gd name="adj2" fmla="val 684753"/>
            <a:gd name="adj3" fmla="val 18651760"/>
            <a:gd name="adj4" fmla="val 13063487"/>
            <a:gd name="adj5" fmla="val 11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08.04.2025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08.04.2025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54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(- Richtlinie orientiert sich an Holding von 2-5 Jahren – ggf. jährliche Anpassungen der Richtlinie an Marktentwicklung)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711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Analog zur Inhaber-Übersicht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84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(- Zinsinformationen: Kenndaten Tagesgeldkonto, </a:t>
            </a:r>
            <a:r>
              <a:rPr lang="de-DE" dirty="0" err="1"/>
              <a:t>autom</a:t>
            </a:r>
            <a:r>
              <a:rPr lang="de-DE" dirty="0"/>
              <a:t>. </a:t>
            </a:r>
            <a:r>
              <a:rPr lang="de-DE" dirty="0" err="1"/>
              <a:t>Zinsberechn</a:t>
            </a:r>
            <a:r>
              <a:rPr lang="de-DE" dirty="0"/>
              <a:t>. Bzw. - </a:t>
            </a:r>
            <a:r>
              <a:rPr lang="de-DE" dirty="0" err="1"/>
              <a:t>buchung</a:t>
            </a:r>
            <a:r>
              <a:rPr lang="de-DE" sz="1800" b="0" i="0" u="none" strike="noStrike" baseline="0" dirty="0">
                <a:latin typeface="ArialMT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147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Analog zur Portfolio-Übersicht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006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   </a:t>
            </a:r>
            <a:r>
              <a:rPr lang="de-DE" b="0" dirty="0"/>
              <a:t>Digitalisierung der Finanzanlagen + Steuerung von Depots</a:t>
            </a:r>
            <a:br>
              <a:rPr lang="de-DE" b="0" dirty="0"/>
            </a:br>
            <a:r>
              <a:rPr lang="de-DE" b="0" dirty="0"/>
              <a:t>-   Erweiterung robust gegenüber zukünftigen Änderungen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Depot: Thema </a:t>
            </a:r>
            <a:r>
              <a:rPr lang="de-DE" dirty="0" err="1"/>
              <a:t>Inkonsist</a:t>
            </a:r>
            <a:r>
              <a:rPr lang="de-DE" dirty="0"/>
              <a:t>. &amp; Anforderung nach hohe </a:t>
            </a:r>
            <a:r>
              <a:rPr lang="de-DE" dirty="0" err="1"/>
              <a:t>Wiederverwendb</a:t>
            </a:r>
            <a:r>
              <a:rPr lang="de-DE" dirty="0"/>
              <a:t>. (</a:t>
            </a:r>
            <a:r>
              <a:rPr lang="de-DE" dirty="0" err="1"/>
              <a:t>TableBuilder</a:t>
            </a:r>
            <a:r>
              <a:rPr lang="de-DE" dirty="0"/>
              <a:t>/</a:t>
            </a:r>
            <a:r>
              <a:rPr lang="de-DE" dirty="0" err="1"/>
              <a:t>etc</a:t>
            </a:r>
            <a:r>
              <a:rPr lang="de-DE" dirty="0"/>
              <a:t>) zeitintensiv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/>
              <a:t>ChatGpt</a:t>
            </a:r>
            <a:r>
              <a:rPr lang="de-DE" dirty="0"/>
              <a:t>: </a:t>
            </a:r>
            <a:r>
              <a:rPr lang="de-DE" dirty="0" err="1"/>
              <a:t>Identifiz</a:t>
            </a:r>
            <a:r>
              <a:rPr lang="de-DE" dirty="0"/>
              <a:t>. + Lösung Probleme &amp; Lösungsansätze allg. (Kommazahl-Eingabe)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/>
              <a:t>Embold</a:t>
            </a:r>
            <a:r>
              <a:rPr lang="de-DE" dirty="0"/>
              <a:t>: rechenintensiv/crash, keine relevanten Meldungen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Copilot: für </a:t>
            </a:r>
            <a:r>
              <a:rPr lang="de-DE" sz="1800" b="0" i="0" u="none" strike="noStrike" baseline="0" dirty="0">
                <a:latin typeface="LinLibertineO"/>
              </a:rPr>
              <a:t>wiederkehrende oder mühsam per Hand zu </a:t>
            </a:r>
            <a:r>
              <a:rPr lang="de-DE" sz="1800" b="0" i="0" u="none" strike="noStrike" baseline="0" dirty="0" err="1">
                <a:latin typeface="LinLibertineO"/>
              </a:rPr>
              <a:t>impl</a:t>
            </a:r>
            <a:r>
              <a:rPr lang="de-DE" sz="1800" b="0" i="0" u="none" strike="noStrike" baseline="0" dirty="0">
                <a:latin typeface="LinLibertineO"/>
              </a:rPr>
              <a:t>. </a:t>
            </a:r>
            <a:r>
              <a:rPr lang="de-DE" sz="1800" b="0" i="0" u="none" strike="noStrike" baseline="0" dirty="0" err="1">
                <a:latin typeface="LinLibertineO"/>
              </a:rPr>
              <a:t>Fkt</a:t>
            </a:r>
            <a:r>
              <a:rPr lang="de-DE" sz="1800" b="0" i="0" u="none" strike="noStrike" baseline="0" dirty="0">
                <a:latin typeface="LinLibertineO"/>
              </a:rPr>
              <a:t>.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957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Anlagerichtlinie um Branchen verfeinern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894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239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5DD5-E155-5A8D-9605-F38B2A6EB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4CD72E-132B-CB8F-B2BA-FC54B768F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A331F1-EA3A-27B5-215F-02DC442C2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Mittlere (Depot-) Ansicht bloß eingehen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7DEDC6-7F3C-C24E-D512-180544E6C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Erweiterbarkeit: z.B. </a:t>
            </a:r>
            <a:r>
              <a:rPr lang="de-DE" dirty="0" err="1"/>
              <a:t>createDefaultColumn</a:t>
            </a:r>
            <a:r>
              <a:rPr lang="de-DE" dirty="0"/>
              <a:t> in </a:t>
            </a:r>
            <a:r>
              <a:rPr lang="de-DE" dirty="0" err="1"/>
              <a:t>TableBuilder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618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Punkt 4: folgte erst später, da ich entsprechend der wiss. Frage nicht davon ausging, dass auch eine Erkennung impliziert wird</a:t>
            </a:r>
          </a:p>
          <a:p>
            <a:r>
              <a:rPr lang="de-DE" dirty="0"/>
              <a:t>Punkt 5: folgte erst nach „</a:t>
            </a:r>
            <a:r>
              <a:rPr lang="de-DE" dirty="0" err="1"/>
              <a:t>abschließ</a:t>
            </a:r>
            <a:r>
              <a:rPr lang="de-DE" dirty="0"/>
              <a:t>.“ Tests (Stimmigkeit/Bedienbark.)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00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493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pt-BR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orphanRemoval: löscht verwaiste Entitäten, bspw. Nach Überschreibung mit neuer Instanz im Attribut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485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Erst Crumbs: </a:t>
            </a:r>
            <a:r>
              <a:rPr lang="de-DE" dirty="0" err="1"/>
              <a:t>EditableView</a:t>
            </a:r>
            <a:r>
              <a:rPr lang="de-DE" dirty="0"/>
              <a:t>-Dialog durch Tab-/Crumb-Auswahl getriggert -&gt; bei Abbruch: Crumbs des ausgew. Konto entfernen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108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Neue Crumbs quasi durch Navigator-Klasse erzeugt, die bestimmte Methoden im </a:t>
            </a:r>
            <a:r>
              <a:rPr lang="de-DE" dirty="0" err="1"/>
              <a:t>PortfolioManagementTabController</a:t>
            </a:r>
            <a:r>
              <a:rPr lang="de-DE" dirty="0"/>
              <a:t> aufrufen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217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dirty="0" err="1"/>
              <a:t>FactoryClass</a:t>
            </a:r>
            <a:r>
              <a:rPr lang="de-DE" dirty="0"/>
              <a:t> ohne </a:t>
            </a:r>
            <a:r>
              <a:rPr lang="de-DE" dirty="0" err="1"/>
              <a:t>abstr.</a:t>
            </a:r>
            <a:r>
              <a:rPr lang="de-DE" dirty="0"/>
              <a:t> Fabrik – nur eine </a:t>
            </a:r>
            <a:r>
              <a:rPr lang="de-DE" dirty="0" err="1"/>
              <a:t>Prod.fam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401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P.p.J</a:t>
            </a:r>
            <a:r>
              <a:rPr lang="de-DE" dirty="0"/>
              <a:t>: durchschn. </a:t>
            </a:r>
            <a:r>
              <a:rPr lang="de-DE" dirty="0" err="1"/>
              <a:t>P.p.J</a:t>
            </a:r>
            <a:r>
              <a:rPr lang="de-DE" dirty="0"/>
              <a:t>. – Richtwert f. Neustrukturierung &amp; Abschätzung ob Anlage </a:t>
            </a:r>
            <a:r>
              <a:rPr lang="de-DE" dirty="0" err="1"/>
              <a:t>P.s.K</a:t>
            </a:r>
            <a:r>
              <a:rPr lang="de-DE" dirty="0"/>
              <a:t>. erreicht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P.s.K</a:t>
            </a:r>
            <a:r>
              <a:rPr lang="de-DE" dirty="0"/>
              <a:t>: Performance über Anlagezeitraum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53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1.  Portfolio-Management -&gt; Portfolios -&gt; </a:t>
            </a:r>
            <a:r>
              <a:rPr lang="de-DE" dirty="0" err="1"/>
              <a:t>Bzh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85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Anforderungskomponente: </a:t>
            </a:r>
            <a:r>
              <a:rPr lang="de-DE" dirty="0" err="1"/>
              <a:t>z.B</a:t>
            </a:r>
            <a:r>
              <a:rPr lang="de-DE" dirty="0"/>
              <a:t>: Inhaber-Verw.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(Thematische Einarbeitung: kaum Quellen – entweder zu allgemein (formell - ohne Metriken) oder kaufpflichtig)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65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40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Vorstellung in Reihenfolge der Bearbeitung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25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(- Service-Klasse auch in folgenden Slides)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39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 sehr ähnlich: nur auf Portfolios eingehen (links)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60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EBFFA-9B85-3B62-139A-9D8D6E861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B4ADD6-8303-D6AC-3085-994920E99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2C29E0-504A-9C83-99FE-C0BA8318A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90F64D-DA3A-24BF-02A8-C2A9AFB3A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84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 sz="300" b="0"/>
              <a:t>Bild durch Klicken auf Symbol hinzufügen</a:t>
            </a:r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</a:rPr>
              <a:t>Konzeption und Implementierung eines Portfolio-Managements</a:t>
            </a:r>
            <a:br>
              <a:rPr lang="de-DE" sz="800" dirty="0">
                <a:solidFill>
                  <a:schemeClr val="tx2"/>
                </a:solidFill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Seniorprofessur für Multimediatechnik / </a:t>
            </a: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Jonscher, Philipp</a:t>
            </a:r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Verteidigung der Bachelorarbeit // 08. April 2025</a:t>
            </a: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13" r:id="rId13"/>
    <p:sldLayoutId id="2147483897" r:id="rId14"/>
    <p:sldLayoutId id="2147483914" r:id="rId15"/>
    <p:sldLayoutId id="2147483915" r:id="rId16"/>
    <p:sldLayoutId id="2147483916" r:id="rId17"/>
    <p:sldLayoutId id="2147483899" r:id="rId18"/>
    <p:sldLayoutId id="2147483896" r:id="rId19"/>
    <p:sldLayoutId id="2147483900" r:id="rId20"/>
    <p:sldLayoutId id="2147483901" r:id="rId21"/>
    <p:sldLayoutId id="2147483918" r:id="rId22"/>
    <p:sldLayoutId id="2147483919" r:id="rId23"/>
    <p:sldLayoutId id="2147483917" r:id="rId24"/>
    <p:sldLayoutId id="2147483902" r:id="rId25"/>
    <p:sldLayoutId id="2147483903" r:id="rId26"/>
    <p:sldLayoutId id="2147483895" r:id="rId27"/>
    <p:sldLayoutId id="2147483920" r:id="rId28"/>
    <p:sldLayoutId id="2147483921" r:id="rId29"/>
    <p:sldLayoutId id="2147483922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 userDrawn="1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 userDrawn="1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platzhalter 3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/>
        </p:blipFill>
        <p:spPr>
          <a:xfrm>
            <a:off x="0" y="18578"/>
            <a:ext cx="12192000" cy="6858000"/>
          </a:xfrm>
        </p:spPr>
      </p:pic>
      <p:sp>
        <p:nvSpPr>
          <p:cNvPr id="8" name="Bildplatzhalt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1817856" cy="246221"/>
          </a:xfrm>
        </p:spPr>
        <p:txBody>
          <a:bodyPr/>
          <a:lstStyle/>
          <a:p>
            <a:r>
              <a:rPr lang="de-DE" dirty="0"/>
              <a:t>Jonscher, Philipp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882771" y="3835706"/>
            <a:ext cx="7029219" cy="984885"/>
          </a:xfrm>
        </p:spPr>
        <p:txBody>
          <a:bodyPr/>
          <a:lstStyle/>
          <a:p>
            <a:r>
              <a:rPr lang="de-DE" dirty="0"/>
              <a:t>Konzeption und Implementierung</a:t>
            </a:r>
            <a:br>
              <a:rPr lang="de-DE" dirty="0"/>
            </a:br>
            <a:r>
              <a:rPr lang="de-DE" dirty="0"/>
              <a:t>eines Portfolio-Managements</a:t>
            </a:r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>
          <a:xfrm>
            <a:off x="882772" y="5028236"/>
            <a:ext cx="4709481" cy="246221"/>
          </a:xfrm>
        </p:spPr>
        <p:txBody>
          <a:bodyPr/>
          <a:lstStyle/>
          <a:p>
            <a:r>
              <a:rPr lang="de-DE" dirty="0"/>
              <a:t>Verteidigung der Bachelorarbeit // 08. April 2025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3804682" cy="246221"/>
          </a:xfrm>
        </p:spPr>
        <p:txBody>
          <a:bodyPr/>
          <a:lstStyle/>
          <a:p>
            <a:r>
              <a:rPr lang="de-DE" dirty="0"/>
              <a:t>Seniorprofessur für Multimediatechnik</a:t>
            </a:r>
          </a:p>
        </p:txBody>
      </p:sp>
    </p:spTree>
    <p:extLst>
      <p:ext uri="{BB962C8B-B14F-4D97-AF65-F5344CB8AC3E}">
        <p14:creationId xmlns:p14="http://schemas.microsoft.com/office/powerpoint/2010/main" val="246682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6C2E7-58FB-1A6C-4EA9-BE0723237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C6AD-F4B5-0DF2-DB28-D749DBD3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Inhaber-Verwaltung: Hauptmenü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9799857-F893-E45E-03CA-C17A380930B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574341"/>
            <a:ext cx="6432146" cy="3785310"/>
          </a:xfr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AC720C5-72A9-33BD-28C9-B800B973A0E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7766050" y="2920026"/>
            <a:ext cx="3859213" cy="1483085"/>
          </a:xfrm>
        </p:spPr>
      </p:pic>
    </p:spTree>
    <p:extLst>
      <p:ext uri="{BB962C8B-B14F-4D97-AF65-F5344CB8AC3E}">
        <p14:creationId xmlns:p14="http://schemas.microsoft.com/office/powerpoint/2010/main" val="378395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42B1A-F34D-1A7F-AE20-0093BF61B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6AC14-8D5F-6A6F-60B5-6840B5D9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Inhaber-Verwaltung: Inhaber erstellen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F1AAB78-BC19-AE05-C366-6F1C2773B09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6" y="1481138"/>
            <a:ext cx="4240100" cy="4360862"/>
          </a:xfr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30F47F0B-5704-1D47-C4D2-E38DB39DD9F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267450" y="2693968"/>
            <a:ext cx="5195888" cy="1935202"/>
          </a:xfrm>
        </p:spPr>
      </p:pic>
    </p:spTree>
    <p:extLst>
      <p:ext uri="{BB962C8B-B14F-4D97-AF65-F5344CB8AC3E}">
        <p14:creationId xmlns:p14="http://schemas.microsoft.com/office/powerpoint/2010/main" val="230725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EB22C-3A1A-F454-1A67-0F3181BE7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1FD03-5950-0620-A4FB-17EC97DF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Inhaber-Verwaltung: Inhaber-Übersicht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9737C6AC-7598-E28D-684A-5E1C7D470AB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4" y="1528562"/>
            <a:ext cx="6458594" cy="3800875"/>
          </a:xfr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D7AA3DB-7B37-424F-0B17-777D08BD257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7586663" y="2896315"/>
            <a:ext cx="3876675" cy="1530507"/>
          </a:xfrm>
        </p:spPr>
      </p:pic>
    </p:spTree>
    <p:extLst>
      <p:ext uri="{BB962C8B-B14F-4D97-AF65-F5344CB8AC3E}">
        <p14:creationId xmlns:p14="http://schemas.microsoft.com/office/powerpoint/2010/main" val="356018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8035D-C05A-DDCF-59C4-CD97ADAF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Inhaber-Verwaltung: Inhaber-Portfolios/-Konten-/Depots</a:t>
            </a:r>
          </a:p>
        </p:txBody>
      </p:sp>
      <p:pic>
        <p:nvPicPr>
          <p:cNvPr id="5" name="Inhaltsplatzhalter 11">
            <a:extLst>
              <a:ext uri="{FF2B5EF4-FFF2-40B4-BE49-F238E27FC236}">
                <a16:creationId xmlns:a16="http://schemas.microsoft.com/office/drawing/2014/main" id="{03FD8E70-AC42-BD3E-9D0F-ACEBCF2790C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085889"/>
            <a:ext cx="4811713" cy="2831688"/>
          </a:xfrm>
        </p:spPr>
      </p:pic>
      <p:pic>
        <p:nvPicPr>
          <p:cNvPr id="6" name="Inhaltsplatzhalter 9">
            <a:extLst>
              <a:ext uri="{FF2B5EF4-FFF2-40B4-BE49-F238E27FC236}">
                <a16:creationId xmlns:a16="http://schemas.microsoft.com/office/drawing/2014/main" id="{F9A760BC-07AA-DD88-BF4B-E1B9DDA40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2105063"/>
            <a:ext cx="4811715" cy="2831688"/>
          </a:xfrm>
          <a:prstGeom prst="rect">
            <a:avLst/>
          </a:prstGeom>
        </p:spPr>
      </p:pic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E150F253-F076-C810-8A4D-B2BA16E03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2" y="3179837"/>
            <a:ext cx="4811717" cy="28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DEFE0-55A2-0926-3A92-F6E05CCDB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5F208-ACE7-4C2F-6C05-6BA9357D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Inhaber-Verwaltung: Inhaber-Portfolios</a:t>
            </a:r>
          </a:p>
        </p:txBody>
      </p:sp>
      <p:pic>
        <p:nvPicPr>
          <p:cNvPr id="6" name="Inhaltsplatzhalter 11">
            <a:extLst>
              <a:ext uri="{FF2B5EF4-FFF2-40B4-BE49-F238E27FC236}">
                <a16:creationId xmlns:a16="http://schemas.microsoft.com/office/drawing/2014/main" id="{9BA26B65-785F-8C4F-DE2E-8FB6CC6C70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313509"/>
            <a:ext cx="7189449" cy="4230981"/>
          </a:xfrm>
        </p:spPr>
      </p:pic>
      <p:pic>
        <p:nvPicPr>
          <p:cNvPr id="9" name="Inhaltsplatzhalter 14">
            <a:extLst>
              <a:ext uri="{FF2B5EF4-FFF2-40B4-BE49-F238E27FC236}">
                <a16:creationId xmlns:a16="http://schemas.microsoft.com/office/drawing/2014/main" id="{83B84D85-161C-4233-E6DE-7EBEF96C0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148" y="2410860"/>
            <a:ext cx="3022601" cy="20362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1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B3AAD-A05F-D9BC-28F9-372ECAC0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Portfolio-Verwaltung: Hauptmenü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37D0452-9424-426F-44C6-8402EEFDE5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757061"/>
            <a:ext cx="6475495" cy="3810820"/>
          </a:xfr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21D1CF48-293D-1294-1704-B70CAD0B29A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7696200" y="2954682"/>
            <a:ext cx="3767138" cy="1413774"/>
          </a:xfrm>
        </p:spPr>
      </p:pic>
    </p:spTree>
    <p:extLst>
      <p:ext uri="{BB962C8B-B14F-4D97-AF65-F5344CB8AC3E}">
        <p14:creationId xmlns:p14="http://schemas.microsoft.com/office/powerpoint/2010/main" val="362161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522B1-6152-97E9-84E4-28D19810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DAF4F-78EB-828E-0AC2-AC571ED2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Portfolio-Verwaltung: Portfolio erstellen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0897A45-9F46-5383-C9E8-773F76FC687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030288"/>
            <a:ext cx="6295632" cy="4910017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31231A1-52A9-40B1-2573-64C4DA8C3BD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7541787" y="2431530"/>
            <a:ext cx="4327305" cy="1984454"/>
          </a:xfrm>
        </p:spPr>
      </p:pic>
    </p:spTree>
    <p:extLst>
      <p:ext uri="{BB962C8B-B14F-4D97-AF65-F5344CB8AC3E}">
        <p14:creationId xmlns:p14="http://schemas.microsoft.com/office/powerpoint/2010/main" val="405555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C164-3102-2AB2-B0D4-E5ACBBD1D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61B7C-7145-2D8F-CCB3-5A5738CC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Portfolio-Verwaltung: Portfolio-Übersicht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75E53B5-A9CA-EBC0-10C8-78821AE9CDF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772569"/>
            <a:ext cx="6500855" cy="3789246"/>
          </a:xfrm>
        </p:spPr>
      </p:pic>
      <p:pic>
        <p:nvPicPr>
          <p:cNvPr id="20" name="Inhaltsplatzhalter 19">
            <a:extLst>
              <a:ext uri="{FF2B5EF4-FFF2-40B4-BE49-F238E27FC236}">
                <a16:creationId xmlns:a16="http://schemas.microsoft.com/office/drawing/2014/main" id="{C57EBC74-CCFB-1360-BF94-2723B2B2E9E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8473124" y="2275488"/>
            <a:ext cx="2257740" cy="2772162"/>
          </a:xfrm>
        </p:spPr>
      </p:pic>
    </p:spTree>
    <p:extLst>
      <p:ext uri="{BB962C8B-B14F-4D97-AF65-F5344CB8AC3E}">
        <p14:creationId xmlns:p14="http://schemas.microsoft.com/office/powerpoint/2010/main" val="342907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E9740-F26D-6BD5-9E59-A6AA86F90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339D7-89AA-B6FD-BF1D-35E89CC1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Konto-Verwaltung: Hauptmenü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B91CAE8-22BB-A032-AF27-45D5CC017CF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772007"/>
            <a:ext cx="6421633" cy="3779123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C7AB613-4921-00B1-71F4-68F341CDA69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7696200" y="2692748"/>
            <a:ext cx="3767138" cy="1937642"/>
          </a:xfrm>
        </p:spPr>
      </p:pic>
    </p:spTree>
    <p:extLst>
      <p:ext uri="{BB962C8B-B14F-4D97-AF65-F5344CB8AC3E}">
        <p14:creationId xmlns:p14="http://schemas.microsoft.com/office/powerpoint/2010/main" val="1483932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24757-2CF3-2B6C-CE88-2A9413E82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F8EF8-0874-DA88-C81A-C6A5FE54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Konto-Verwaltung: Konto erstellen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6C8A327-34A5-E6D9-9A30-984FA15010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250090"/>
            <a:ext cx="4734236" cy="4591910"/>
          </a:xfr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DB282611-9129-6D51-B9F2-2881D80AFE7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6267450" y="2798102"/>
            <a:ext cx="5195888" cy="1726934"/>
          </a:xfrm>
        </p:spPr>
      </p:pic>
    </p:spTree>
    <p:extLst>
      <p:ext uri="{BB962C8B-B14F-4D97-AF65-F5344CB8AC3E}">
        <p14:creationId xmlns:p14="http://schemas.microsoft.com/office/powerpoint/2010/main" val="80244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90FE2-AB94-0108-4801-CCE186D7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1" y="3835706"/>
            <a:ext cx="2632181" cy="492443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1. Einleitung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15CC6A-42A7-0BFC-7D40-02D1A233E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3568335" cy="492443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Ziele dieser Arbeit</a:t>
            </a:r>
          </a:p>
        </p:txBody>
      </p:sp>
    </p:spTree>
    <p:extLst>
      <p:ext uri="{BB962C8B-B14F-4D97-AF65-F5344CB8AC3E}">
        <p14:creationId xmlns:p14="http://schemas.microsoft.com/office/powerpoint/2010/main" val="426551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35458-3BE5-1AC7-822D-092BFFC16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7281E-8CF3-A762-3695-F78092E6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Konto-Verwaltung: Konto-Übersicht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C2B3EA8-4502-F505-DBCB-95A43DD8B5F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677697"/>
            <a:ext cx="6742145" cy="3967744"/>
          </a:xfr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2DCE007B-4592-3354-AFED-8ECF39076AA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8575513" y="2370751"/>
            <a:ext cx="2324424" cy="2581635"/>
          </a:xfrm>
        </p:spPr>
      </p:pic>
    </p:spTree>
    <p:extLst>
      <p:ext uri="{BB962C8B-B14F-4D97-AF65-F5344CB8AC3E}">
        <p14:creationId xmlns:p14="http://schemas.microsoft.com/office/powerpoint/2010/main" val="280241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5E171-EE3E-2474-E30A-DDFBBBAF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Vermeidung von Datenbank-Inkonsistenzen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C95239-75D7-B824-219E-AA6161A1B7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589461" cy="43608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Annotation von Tabellenspalten &amp; -beziehungen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Validierung von Benutzereingaben (</a:t>
            </a:r>
            <a:r>
              <a:rPr lang="de-DE" b="0" i="1" dirty="0" err="1"/>
              <a:t>FieldValidator</a:t>
            </a:r>
            <a:r>
              <a:rPr lang="de-DE" b="0" dirty="0"/>
              <a:t>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Überprüfung auf Inkonsistenzen, </a:t>
            </a:r>
            <a:br>
              <a:rPr lang="de-DE" b="0" dirty="0"/>
            </a:br>
            <a:r>
              <a:rPr lang="de-DE" b="0" dirty="0"/>
              <a:t>z. B. vor dem Laden von Inhaber-Daten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4A40409-9FEF-BA42-DE40-F09D254271B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07" y="1248569"/>
            <a:ext cx="3714373" cy="436086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50CF6F8-8D07-47CA-5B61-0BD13244774A}"/>
              </a:ext>
            </a:extLst>
          </p:cNvPr>
          <p:cNvSpPr txBox="1"/>
          <p:nvPr/>
        </p:nvSpPr>
        <p:spPr>
          <a:xfrm>
            <a:off x="6717672" y="5676523"/>
            <a:ext cx="434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/>
                </a:solidFill>
              </a:rPr>
              <a:t>Bei Fund: Darstellung des Dialogs zur Behebung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687698-6E3B-A96D-A4F6-64EC71F9E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39" y="3144432"/>
            <a:ext cx="5068007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1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9585B-C949-D119-7125-7C0D8182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Umfang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D34F5EE-09C7-028C-6B75-75F13643E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20911"/>
              </p:ext>
            </p:extLst>
          </p:nvPr>
        </p:nvGraphicFramePr>
        <p:xfrm>
          <a:off x="1139578" y="1996440"/>
          <a:ext cx="1005095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259">
                  <a:extLst>
                    <a:ext uri="{9D8B030D-6E8A-4147-A177-3AD203B41FA5}">
                      <a16:colId xmlns:a16="http://schemas.microsoft.com/office/drawing/2014/main" val="3886918157"/>
                    </a:ext>
                  </a:extLst>
                </a:gridCol>
                <a:gridCol w="4675695">
                  <a:extLst>
                    <a:ext uri="{9D8B030D-6E8A-4147-A177-3AD203B41FA5}">
                      <a16:colId xmlns:a16="http://schemas.microsoft.com/office/drawing/2014/main" val="1835500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Funktionalität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LOC (Lines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code)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63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Inhaber-Verwaltung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~1600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5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Portfolio-Verwaltung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~2100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5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Konto-Verwaltung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~1300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0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Vermeidung von Datenbank-Inkonsistenzen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~2100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7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Breadcrumb</a:t>
                      </a:r>
                      <a:r>
                        <a:rPr lang="de-DE" dirty="0"/>
                        <a:t>-Bar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~200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61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Insgesamt </a:t>
                      </a:r>
                      <a:r>
                        <a:rPr lang="de-DE" b="0" dirty="0"/>
                        <a:t>(</a:t>
                      </a:r>
                      <a:r>
                        <a:rPr lang="de-DE" b="0" i="1" dirty="0"/>
                        <a:t>portfoliomanagement</a:t>
                      </a:r>
                      <a:r>
                        <a:rPr lang="de-DE" b="0" dirty="0"/>
                        <a:t>-Paket)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8240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643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91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C7535-766E-8075-561B-D8A88EC5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1" y="3835706"/>
            <a:ext cx="3800771" cy="492443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5. Fazit &amp; Ausblick</a:t>
            </a:r>
          </a:p>
        </p:txBody>
      </p:sp>
    </p:spTree>
    <p:extLst>
      <p:ext uri="{BB962C8B-B14F-4D97-AF65-F5344CB8AC3E}">
        <p14:creationId xmlns:p14="http://schemas.microsoft.com/office/powerpoint/2010/main" val="315320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61AA4-CE40-4B90-22AF-A0612F0A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graphicFrame>
        <p:nvGraphicFramePr>
          <p:cNvPr id="10" name="Inhaltsplatzhalter 4">
            <a:extLst>
              <a:ext uri="{FF2B5EF4-FFF2-40B4-BE49-F238E27FC236}">
                <a16:creationId xmlns:a16="http://schemas.microsoft.com/office/drawing/2014/main" id="{590F2FCA-780C-AA99-1635-A72474783BC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81325327"/>
              </p:ext>
            </p:extLst>
          </p:nvPr>
        </p:nvGraphicFramePr>
        <p:xfrm>
          <a:off x="799158" y="2131060"/>
          <a:ext cx="51958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443">
                  <a:extLst>
                    <a:ext uri="{9D8B030D-6E8A-4147-A177-3AD203B41FA5}">
                      <a16:colId xmlns:a16="http://schemas.microsoft.com/office/drawing/2014/main" val="103778882"/>
                    </a:ext>
                  </a:extLst>
                </a:gridCol>
                <a:gridCol w="1772445">
                  <a:extLst>
                    <a:ext uri="{9D8B030D-6E8A-4147-A177-3AD203B41FA5}">
                      <a16:colId xmlns:a16="http://schemas.microsoft.com/office/drawing/2014/main" val="1534712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Funktionalität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Realisiert?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5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Inhaber-Verwaltung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Portfolio-Verwaltung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1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Konto-Verwaltung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4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Depot-Verwaltung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5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Vermeidung von Inkonsistenzen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4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Breadcrumb</a:t>
                      </a:r>
                      <a:r>
                        <a:rPr lang="de-DE" sz="1600" dirty="0"/>
                        <a:t>-Bar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175908"/>
                  </a:ext>
                </a:extLst>
              </a:tr>
            </a:tbl>
          </a:graphicData>
        </a:graphic>
      </p:graphicFrame>
      <p:graphicFrame>
        <p:nvGraphicFramePr>
          <p:cNvPr id="14" name="Inhaltsplatzhalter 4">
            <a:extLst>
              <a:ext uri="{FF2B5EF4-FFF2-40B4-BE49-F238E27FC236}">
                <a16:creationId xmlns:a16="http://schemas.microsoft.com/office/drawing/2014/main" id="{262F26D4-4501-FB61-6C48-A1A483EC2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211037"/>
              </p:ext>
            </p:extLst>
          </p:nvPr>
        </p:nvGraphicFramePr>
        <p:xfrm>
          <a:off x="6267450" y="2131060"/>
          <a:ext cx="51958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443">
                  <a:extLst>
                    <a:ext uri="{9D8B030D-6E8A-4147-A177-3AD203B41FA5}">
                      <a16:colId xmlns:a16="http://schemas.microsoft.com/office/drawing/2014/main" val="103778882"/>
                    </a:ext>
                  </a:extLst>
                </a:gridCol>
                <a:gridCol w="1772445">
                  <a:extLst>
                    <a:ext uri="{9D8B030D-6E8A-4147-A177-3AD203B41FA5}">
                      <a16:colId xmlns:a16="http://schemas.microsoft.com/office/drawing/2014/main" val="1534712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KI-Tool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Nutzen?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5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ChatGPT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Embold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1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Github</a:t>
                      </a:r>
                      <a:r>
                        <a:rPr lang="de-DE" sz="1600" dirty="0"/>
                        <a:t>-Copilot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42273"/>
                  </a:ext>
                </a:extLst>
              </a:tr>
            </a:tbl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A6B495E7-31E2-AC0E-3FB8-B88E8AFEB5CB}"/>
              </a:ext>
            </a:extLst>
          </p:cNvPr>
          <p:cNvSpPr/>
          <p:nvPr/>
        </p:nvSpPr>
        <p:spPr>
          <a:xfrm>
            <a:off x="4663179" y="5978464"/>
            <a:ext cx="144856" cy="114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CD9998A-B64C-0FC3-1164-E952D58BBDAA}"/>
              </a:ext>
            </a:extLst>
          </p:cNvPr>
          <p:cNvSpPr/>
          <p:nvPr/>
        </p:nvSpPr>
        <p:spPr>
          <a:xfrm>
            <a:off x="5345628" y="5978464"/>
            <a:ext cx="144856" cy="1149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1A3FE6-0210-F3D6-08EE-CD5CE95E253A}"/>
              </a:ext>
            </a:extLst>
          </p:cNvPr>
          <p:cNvSpPr txBox="1"/>
          <p:nvPr/>
        </p:nvSpPr>
        <p:spPr>
          <a:xfrm>
            <a:off x="4824089" y="5893325"/>
            <a:ext cx="46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Ja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C35AFA-DCA6-ECA4-CF33-01D6CCA55DEF}"/>
              </a:ext>
            </a:extLst>
          </p:cNvPr>
          <p:cNvSpPr txBox="1"/>
          <p:nvPr/>
        </p:nvSpPr>
        <p:spPr>
          <a:xfrm>
            <a:off x="5490484" y="5893325"/>
            <a:ext cx="606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Nein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CF46B7C-372A-F1B4-DA28-49F200D83E4C}"/>
              </a:ext>
            </a:extLst>
          </p:cNvPr>
          <p:cNvSpPr/>
          <p:nvPr/>
        </p:nvSpPr>
        <p:spPr>
          <a:xfrm>
            <a:off x="6156878" y="5974336"/>
            <a:ext cx="144856" cy="1149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C94FC07-085F-81D5-F5B9-E43A3A14D7AC}"/>
              </a:ext>
            </a:extLst>
          </p:cNvPr>
          <p:cNvSpPr txBox="1"/>
          <p:nvPr/>
        </p:nvSpPr>
        <p:spPr>
          <a:xfrm>
            <a:off x="6267450" y="5893325"/>
            <a:ext cx="203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Ja, aber mit Schwächen</a:t>
            </a:r>
          </a:p>
        </p:txBody>
      </p:sp>
    </p:spTree>
    <p:extLst>
      <p:ext uri="{BB962C8B-B14F-4D97-AF65-F5344CB8AC3E}">
        <p14:creationId xmlns:p14="http://schemas.microsoft.com/office/powerpoint/2010/main" val="2324239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315E0-4BD3-5D4F-326B-D7A1DB03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DA2BC4-081F-00F4-132E-252DE9E81B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4713" y="1238250"/>
            <a:ext cx="5195887" cy="46037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Für ein vollständiges Portfolio-Management: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b="0" dirty="0"/>
              <a:t>Depot-Verwaltung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b="0" dirty="0"/>
              <a:t>Order- &amp; Transaktionsmanagement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endParaRPr lang="de-DE" b="0" dirty="0"/>
          </a:p>
          <a:p>
            <a:pPr marL="537750" lvl="2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 marL="537750" lvl="2" indent="-285750">
              <a:buFont typeface="Symbol" panose="05050102010706020507" pitchFamily="18" charset="2"/>
              <a:buChar char="-"/>
            </a:pPr>
            <a:endParaRPr lang="de-DE" b="0" dirty="0"/>
          </a:p>
          <a:p>
            <a:pPr marL="537750" lvl="2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 marL="537750" lvl="2" indent="-285750">
              <a:buFont typeface="Symbol" panose="05050102010706020507" pitchFamily="18" charset="2"/>
              <a:buChar char="-"/>
            </a:pPr>
            <a:endParaRPr lang="de-DE" b="0" dirty="0"/>
          </a:p>
          <a:p>
            <a:pPr lvl="2" indent="0">
              <a:buNone/>
            </a:pPr>
            <a:endParaRPr lang="de-DE" b="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b="0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AEA5774-9231-FDA8-2427-2806C85142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7450" y="1238250"/>
            <a:ext cx="5195887" cy="46037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Optimierungspotenziale: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b="0" dirty="0"/>
              <a:t>Bereitstellung einer Gesamtübersicht der Inkonsistenzen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b="0" dirty="0"/>
              <a:t>Trennung der Logik zur </a:t>
            </a:r>
            <a:r>
              <a:rPr lang="de-DE" dirty="0"/>
              <a:t>Erkennung von Inkonsistenzen in separate </a:t>
            </a:r>
            <a:r>
              <a:rPr lang="de-DE" b="0" dirty="0"/>
              <a:t>Repositorien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B55F26-43A0-2CC8-B41E-CCA34F77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35" y="2256502"/>
            <a:ext cx="3797321" cy="3585498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980F3CF9-58CE-DFE3-3AD3-981AA5AE3FC4}"/>
              </a:ext>
            </a:extLst>
          </p:cNvPr>
          <p:cNvSpPr/>
          <p:nvPr/>
        </p:nvSpPr>
        <p:spPr>
          <a:xfrm>
            <a:off x="1374973" y="5956239"/>
            <a:ext cx="144856" cy="1149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6A3B8DC-15B4-8CCE-A0B1-4ABC1EADE1F6}"/>
              </a:ext>
            </a:extLst>
          </p:cNvPr>
          <p:cNvSpPr/>
          <p:nvPr/>
        </p:nvSpPr>
        <p:spPr>
          <a:xfrm>
            <a:off x="3250128" y="5956239"/>
            <a:ext cx="144856" cy="1149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DF1B5C-3FF2-1889-2951-42D9EE1CB72E}"/>
              </a:ext>
            </a:extLst>
          </p:cNvPr>
          <p:cNvSpPr txBox="1"/>
          <p:nvPr/>
        </p:nvSpPr>
        <p:spPr>
          <a:xfrm>
            <a:off x="1574314" y="5871100"/>
            <a:ext cx="159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z.T. implementiert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05FEB7C-5DC7-1384-C25D-F0F0CAFDCD10}"/>
              </a:ext>
            </a:extLst>
          </p:cNvPr>
          <p:cNvSpPr txBox="1"/>
          <p:nvPr/>
        </p:nvSpPr>
        <p:spPr>
          <a:xfrm>
            <a:off x="3394984" y="5871100"/>
            <a:ext cx="2072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Nicht implementiert</a:t>
            </a:r>
          </a:p>
        </p:txBody>
      </p:sp>
    </p:spTree>
    <p:extLst>
      <p:ext uri="{BB962C8B-B14F-4D97-AF65-F5344CB8AC3E}">
        <p14:creationId xmlns:p14="http://schemas.microsoft.com/office/powerpoint/2010/main" val="268284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D5915-C6AF-352A-CC12-29678ED3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69472E-0E5F-0D5D-358E-72E8620BBE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Digitalisierung der Finanzanlagen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Übersicht über komplexe Vermögenstrukturen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endParaRPr lang="de-DE" b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6BD1ED-3B5C-D27B-8CAA-BF39A692B70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Zukunftsorientierte Steuerung von Depots</a:t>
            </a:r>
          </a:p>
          <a:p>
            <a:endParaRPr lang="de-DE" dirty="0"/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021FADD6-0C09-4B5A-C2A2-7D1369656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2569188"/>
            <a:ext cx="5195888" cy="3053893"/>
          </a:xfrm>
          <a:prstGeom prst="rect">
            <a:avLst/>
          </a:prstGeom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BEAB3D-AAB0-E287-87F5-68B8995E1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485758"/>
            <a:ext cx="5195887" cy="32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92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EF775-CB5D-AE47-DB81-D62B7085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 der Implementierung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F3D759-430C-71BD-C7CC-E5067C79B9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Überarbeitung der </a:t>
            </a:r>
            <a:r>
              <a:rPr lang="de-DE" b="0" dirty="0" err="1"/>
              <a:t>Breadcrumb</a:t>
            </a:r>
            <a:r>
              <a:rPr lang="de-DE" b="0" dirty="0"/>
              <a:t>-Navigation (Re-Design &amp; -Implementierung)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Realisierung eines Navigations-Mechanismus innerhalb der Implementierung von Herrn Görg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Vertiefte SQL-Kenntnisse notwendig, zur Erkennung von Datenbank-Inkonsistenzen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Komplexität von Hibernate</a:t>
            </a:r>
          </a:p>
        </p:txBody>
      </p:sp>
    </p:spTree>
    <p:extLst>
      <p:ext uri="{BB962C8B-B14F-4D97-AF65-F5344CB8AC3E}">
        <p14:creationId xmlns:p14="http://schemas.microsoft.com/office/powerpoint/2010/main" val="4032399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A53CD-E327-9565-A863-96B1BF92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Inhaber-Verwaltung: Inhaber-Depots</a:t>
            </a:r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3F410049-DF1A-CC01-0DE7-CDD04C57FA5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510025"/>
            <a:ext cx="6521593" cy="3837949"/>
          </a:xfrm>
        </p:spPr>
      </p:pic>
      <p:pic>
        <p:nvPicPr>
          <p:cNvPr id="10" name="Inhaltsplatzhalter 10">
            <a:extLst>
              <a:ext uri="{FF2B5EF4-FFF2-40B4-BE49-F238E27FC236}">
                <a16:creationId xmlns:a16="http://schemas.microsoft.com/office/drawing/2014/main" id="{D549317F-8EDD-7403-5B8A-AD12337CA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2520298"/>
            <a:ext cx="3034640" cy="18174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357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D3E15-6628-0513-7DBF-40836FA8E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9AA7C-482B-D01B-41A5-D350B1C8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Inhaber-Verwaltung: Inhaber-Konten</a:t>
            </a:r>
          </a:p>
        </p:txBody>
      </p:sp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FBA2B253-3D70-3A38-57E9-1C9BB5CD8F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371638"/>
            <a:ext cx="7153817" cy="4210012"/>
          </a:xfrm>
        </p:spPr>
      </p:pic>
      <p:pic>
        <p:nvPicPr>
          <p:cNvPr id="7" name="Inhaltsplatzhalter 10">
            <a:extLst>
              <a:ext uri="{FF2B5EF4-FFF2-40B4-BE49-F238E27FC236}">
                <a16:creationId xmlns:a16="http://schemas.microsoft.com/office/drawing/2014/main" id="{51903879-74ED-9EFA-B21E-708AF7E07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536" y="2569314"/>
            <a:ext cx="2841863" cy="17193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68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6DB62-9362-4398-30F7-A372BA57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A9E26-08C8-7C9B-34BE-018B60BBA4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Konzeption &amp; Implementierung der Basis-Funktionen des Portfolio-Managements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Realisierung sollte robust bzw. fehlertolerant bez. zukünftigen Erweiterungen 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Von Herrn </a:t>
            </a:r>
            <a:r>
              <a:rPr lang="de-DE" b="0" dirty="0" err="1"/>
              <a:t>Sömisch</a:t>
            </a:r>
            <a:r>
              <a:rPr lang="de-DE" b="0" dirty="0"/>
              <a:t> untersuchte KI-Tools praktisch anwenden</a:t>
            </a:r>
          </a:p>
          <a:p>
            <a:pPr marL="537750" lvl="2" indent="-285750">
              <a:buFont typeface="Wingdings" panose="05000000000000000000" pitchFamily="2" charset="2"/>
              <a:buChar char="Ø"/>
            </a:pPr>
            <a:r>
              <a:rPr lang="de-DE" b="0" dirty="0"/>
              <a:t>Mehrwert anhand der Implementierungen überprüfen</a:t>
            </a:r>
          </a:p>
          <a:p>
            <a:pPr marL="537750" lvl="2" indent="-285750">
              <a:buFont typeface="Wingdings" panose="05000000000000000000" pitchFamily="2" charset="2"/>
              <a:buChar char="Ø"/>
            </a:pPr>
            <a:r>
              <a:rPr lang="de-DE" b="0" dirty="0"/>
              <a:t>Steigerung der Effizienz und Qualität in der Implementierung</a:t>
            </a:r>
          </a:p>
        </p:txBody>
      </p:sp>
    </p:spTree>
    <p:extLst>
      <p:ext uri="{BB962C8B-B14F-4D97-AF65-F5344CB8AC3E}">
        <p14:creationId xmlns:p14="http://schemas.microsoft.com/office/powerpoint/2010/main" val="146700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ADA31-66ED-F3F1-DD20-C308F145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639D5-23A4-3151-E37D-18E7F132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Anforderungen / 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A09A0-B27A-E552-D075-1FD3313DD4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Gute Dokumentierung des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endParaRPr lang="de-DE" b="0" dirty="0"/>
          </a:p>
          <a:p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Hohe Erweiterbarkeit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Code klar strukturiert (bspw. Verwendung des „Single </a:t>
            </a:r>
            <a:r>
              <a:rPr lang="de-DE" b="0" dirty="0" err="1"/>
              <a:t>Responsibility</a:t>
            </a:r>
            <a:r>
              <a:rPr lang="de-DE" b="0" dirty="0"/>
              <a:t> </a:t>
            </a:r>
            <a:r>
              <a:rPr lang="de-DE" b="0" dirty="0" err="1"/>
              <a:t>Principle</a:t>
            </a:r>
            <a:r>
              <a:rPr lang="de-DE" b="0" dirty="0"/>
              <a:t>“, Muster)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Fehlerfrei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Intuitive Bedienbarkeit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637E89-2BE1-0101-CD96-4F48962D95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7" t="3174" b="46701"/>
          <a:stretch/>
        </p:blipFill>
        <p:spPr>
          <a:xfrm>
            <a:off x="1195057" y="1915940"/>
            <a:ext cx="7055415" cy="12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47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8F53E-A0C3-8640-9E74-64BEF140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F42A3C-A7E3-7224-A017-DA11203951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b="0" dirty="0"/>
              <a:t>Inhaber-Verwaltung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/>
              <a:t>Portfolio-Verwaltung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/>
              <a:t>Konto-Verwaltung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/>
              <a:t>Identifikation und Behebung von Datenbank-Inkonsistenzen</a:t>
            </a:r>
          </a:p>
          <a:p>
            <a:pPr marL="342900" indent="-342900">
              <a:buFont typeface="+mj-lt"/>
              <a:buAutoNum type="arabicPeriod"/>
            </a:pPr>
            <a:r>
              <a:rPr lang="de-DE" b="0" dirty="0"/>
              <a:t>Überarbeitung der </a:t>
            </a:r>
            <a:r>
              <a:rPr lang="de-DE" b="0" dirty="0" err="1"/>
              <a:t>Breadcrumb</a:t>
            </a:r>
            <a:r>
              <a:rPr lang="de-DE" b="0" dirty="0"/>
              <a:t>-Funktion</a:t>
            </a:r>
          </a:p>
        </p:txBody>
      </p:sp>
    </p:spTree>
    <p:extLst>
      <p:ext uri="{BB962C8B-B14F-4D97-AF65-F5344CB8AC3E}">
        <p14:creationId xmlns:p14="http://schemas.microsoft.com/office/powerpoint/2010/main" val="4092435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8C75C-06D3-9E75-E7B1-EA1BD25A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Erkennbare Datenbank-Inkonsistenzen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F4623A-8D54-4105-8C74-4C164669D3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4713" y="1394234"/>
            <a:ext cx="10588624" cy="444776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Fehlende Datenbanktabellen oder Beziehungen (z. B. Fremdschlüssel-Beziehungen)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Daten, die eindeutig sein sollten (z. B. die Steuernummer eines Inhabers), sind mehrfach vorhanden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Ungültige oder leere Fremdschlüssel</a:t>
            </a:r>
          </a:p>
          <a:p>
            <a:pPr algn="l"/>
            <a:endParaRPr lang="de-DE" b="0" i="0" u="none" strike="noStrike" baseline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dirty="0"/>
              <a:t>Ungültige </a:t>
            </a:r>
            <a:r>
              <a:rPr lang="de-DE" b="0" dirty="0" err="1"/>
              <a:t>Enum</a:t>
            </a:r>
            <a:r>
              <a:rPr lang="de-DE" b="0" dirty="0"/>
              <a:t>-Werte: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Pflichtfelder sind leer (z. B. IBAN)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Fehlende oder doppelte Einträge in der Anlagenrichtlinie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Fehlerhafte Datenstruktur der Anlagenrichtlinien-Einträge</a:t>
            </a:r>
            <a:endParaRPr lang="de-DE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Fehlerhafte Summenberechnung in der Anlagenrichtlinie (bez. Aufteilung Gesamtvermögen)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Werte außerhalb ihres definierten Bereichs</a:t>
            </a:r>
            <a:endParaRPr lang="de-DE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Status ist Deaktiviert, aber ohne Deaktivierungsdatum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dirty="0"/>
              <a:t>Inkonsistentes Erstell- bzw. Deaktivierungsdatum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0" i="0" u="none" strike="noStrike" baseline="0" dirty="0"/>
              <a:t>Zur Konto-Währung kein Wechselkurs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800" b="0" i="0" u="none" strike="noStrike" baseline="0" dirty="0">
              <a:latin typeface="LinLibertine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980C59-5A8A-E7FB-C457-F586BF68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141" y="2499773"/>
            <a:ext cx="4010585" cy="5906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2097E2-17F7-40D6-398F-3909616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471" y="2523588"/>
            <a:ext cx="3572374" cy="543001"/>
          </a:xfrm>
          <a:prstGeom prst="rect">
            <a:avLst/>
          </a:prstGeom>
        </p:spPr>
      </p:pic>
      <p:sp>
        <p:nvSpPr>
          <p:cNvPr id="11" name="Pfeil: gestreift nach rechts 10">
            <a:extLst>
              <a:ext uri="{FF2B5EF4-FFF2-40B4-BE49-F238E27FC236}">
                <a16:creationId xmlns:a16="http://schemas.microsoft.com/office/drawing/2014/main" id="{F087FA6A-7F2E-F30E-C708-E92490153951}"/>
              </a:ext>
            </a:extLst>
          </p:cNvPr>
          <p:cNvSpPr/>
          <p:nvPr/>
        </p:nvSpPr>
        <p:spPr>
          <a:xfrm>
            <a:off x="7770750" y="2636652"/>
            <a:ext cx="363698" cy="31687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84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06DF6-A15C-667E-0E14-C9BD5F8CC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18283-923B-59E1-C308-CD977CD0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Erkennung &amp; Behebung von Datenbank-Inkonsistenzen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E09B916-0994-8E47-592D-A8C7746C3AF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1909"/>
          <a:stretch/>
        </p:blipFill>
        <p:spPr>
          <a:xfrm>
            <a:off x="4279768" y="960842"/>
            <a:ext cx="4062953" cy="4936315"/>
          </a:xfrm>
        </p:spPr>
      </p:pic>
    </p:spTree>
    <p:extLst>
      <p:ext uri="{BB962C8B-B14F-4D97-AF65-F5344CB8AC3E}">
        <p14:creationId xmlns:p14="http://schemas.microsoft.com/office/powerpoint/2010/main" val="57845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AB50C-8335-9A29-49AF-9E00628D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Vorbeugende Maßnahmen zur Vermeidung von Inkonsistenzen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04CA7AB-FF26-16AC-7906-A8FA3E92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48184"/>
              </p:ext>
            </p:extLst>
          </p:nvPr>
        </p:nvGraphicFramePr>
        <p:xfrm>
          <a:off x="1000125" y="2009140"/>
          <a:ext cx="102108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702199533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1977355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Maßnahme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Umsetzung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093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Sicherstellen, dass Spalteninhalte nicht leer sind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@Column(nullable=false)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Kaskadierung von Datenbank-Operationen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@OneToOne(cascade = CascadeType.ALL)</a:t>
                      </a:r>
                      <a:br>
                        <a:rPr lang="pt-BR" dirty="0"/>
                      </a:br>
                      <a:r>
                        <a:rPr lang="pt-BR" dirty="0"/>
                        <a:t>ggf. mit Parameter: ‘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orphanRemoval = true’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12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Wahrung von Einzigartigkeiten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@Column(unique = true)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89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31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77A05-4C92-C053-4999-4E27DBB1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Navigation im Detail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54D5DC2F-567B-1EE1-E699-52EFADB340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06" y="1732756"/>
            <a:ext cx="10020300" cy="3848100"/>
          </a:xfrm>
        </p:spPr>
      </p:pic>
    </p:spTree>
    <p:extLst>
      <p:ext uri="{BB962C8B-B14F-4D97-AF65-F5344CB8AC3E}">
        <p14:creationId xmlns:p14="http://schemas.microsoft.com/office/powerpoint/2010/main" val="1963373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7FEFD-FC07-146A-8F1C-A647CC0F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Laden der Daten einer Ansicht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2B20423-9F34-09E4-4A1C-4F046F0867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1824" t="2697" r="1726" b="2332"/>
          <a:stretch/>
        </p:blipFill>
        <p:spPr>
          <a:xfrm>
            <a:off x="3419474" y="1777295"/>
            <a:ext cx="5353051" cy="3303410"/>
          </a:xfrm>
        </p:spPr>
      </p:pic>
    </p:spTree>
    <p:extLst>
      <p:ext uri="{BB962C8B-B14F-4D97-AF65-F5344CB8AC3E}">
        <p14:creationId xmlns:p14="http://schemas.microsoft.com/office/powerpoint/2010/main" val="2459210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A1262-25D2-E4BC-2093-4168F241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Überarbeitete </a:t>
            </a:r>
            <a:r>
              <a:rPr lang="de-DE" dirty="0" err="1"/>
              <a:t>Breadcrumb</a:t>
            </a:r>
            <a:r>
              <a:rPr lang="de-DE" dirty="0"/>
              <a:t>-Funktion</a:t>
            </a:r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B29D8DCC-1991-037D-2A49-4F5954DB567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rcRect t="14645"/>
          <a:stretch/>
        </p:blipFill>
        <p:spPr>
          <a:xfrm>
            <a:off x="1524940" y="4227967"/>
            <a:ext cx="9288171" cy="983875"/>
          </a:xfr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1C0E2CC5-1293-F9F9-E478-7549DE6F4600}"/>
              </a:ext>
            </a:extLst>
          </p:cNvPr>
          <p:cNvSpPr txBox="1"/>
          <p:nvPr/>
        </p:nvSpPr>
        <p:spPr>
          <a:xfrm>
            <a:off x="4104096" y="3186820"/>
            <a:ext cx="4129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Vorher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0D6778C-081A-B470-7E16-D1197BEC0AF3}"/>
              </a:ext>
            </a:extLst>
          </p:cNvPr>
          <p:cNvSpPr txBox="1"/>
          <p:nvPr/>
        </p:nvSpPr>
        <p:spPr>
          <a:xfrm>
            <a:off x="1524940" y="5211842"/>
            <a:ext cx="928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Nachher</a:t>
            </a:r>
          </a:p>
        </p:txBody>
      </p:sp>
      <p:pic>
        <p:nvPicPr>
          <p:cNvPr id="29" name="Inhaltsplatzhalter 27">
            <a:extLst>
              <a:ext uri="{FF2B5EF4-FFF2-40B4-BE49-F238E27FC236}">
                <a16:creationId xmlns:a16="http://schemas.microsoft.com/office/drawing/2014/main" id="{02FF3FC7-338D-EA8D-1CEE-63F4925EB01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t="9010" r="70806" b="77120"/>
          <a:stretch/>
        </p:blipFill>
        <p:spPr>
          <a:xfrm>
            <a:off x="4338735" y="1838131"/>
            <a:ext cx="3648269" cy="1040912"/>
          </a:xfrm>
        </p:spPr>
      </p:pic>
    </p:spTree>
    <p:extLst>
      <p:ext uri="{BB962C8B-B14F-4D97-AF65-F5344CB8AC3E}">
        <p14:creationId xmlns:p14="http://schemas.microsoft.com/office/powerpoint/2010/main" val="1262436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B43C6-4196-28FA-2EC3-D0724098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Überarbeitete </a:t>
            </a:r>
            <a:r>
              <a:rPr lang="de-DE" dirty="0" err="1"/>
              <a:t>Breadcrumb</a:t>
            </a:r>
            <a:r>
              <a:rPr lang="de-DE" dirty="0"/>
              <a:t>-Funktion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9781976-D721-1536-6826-C8373B52AF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316684" y="2113541"/>
            <a:ext cx="5696745" cy="3086531"/>
          </a:xfrm>
        </p:spPr>
      </p:pic>
    </p:spTree>
    <p:extLst>
      <p:ext uri="{BB962C8B-B14F-4D97-AF65-F5344CB8AC3E}">
        <p14:creationId xmlns:p14="http://schemas.microsoft.com/office/powerpoint/2010/main" val="2425600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444D0-B94E-59A7-CD15-21917109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Inhaber-Verwaltung: </a:t>
            </a:r>
            <a:r>
              <a:rPr lang="de-DE" i="1" dirty="0" err="1"/>
              <a:t>view</a:t>
            </a:r>
            <a:r>
              <a:rPr lang="de-DE" dirty="0"/>
              <a:t>-Paket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655E6FE-40AC-16FD-4037-7A5257F0BBD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34" y="1724969"/>
            <a:ext cx="8131245" cy="3863675"/>
          </a:xfrm>
        </p:spPr>
      </p:pic>
    </p:spTree>
    <p:extLst>
      <p:ext uri="{BB962C8B-B14F-4D97-AF65-F5344CB8AC3E}">
        <p14:creationId xmlns:p14="http://schemas.microsoft.com/office/powerpoint/2010/main" val="292327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9D9D9-3418-A8AB-BA8E-A78C41C3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1" y="3835706"/>
            <a:ext cx="3572901" cy="492443"/>
          </a:xfrm>
        </p:spPr>
        <p:txBody>
          <a:bodyPr/>
          <a:lstStyle/>
          <a:p>
            <a:r>
              <a:rPr lang="de-DE" dirty="0"/>
              <a:t>2. Anforderungen</a:t>
            </a:r>
          </a:p>
        </p:txBody>
      </p:sp>
    </p:spTree>
    <p:extLst>
      <p:ext uri="{BB962C8B-B14F-4D97-AF65-F5344CB8AC3E}">
        <p14:creationId xmlns:p14="http://schemas.microsoft.com/office/powerpoint/2010/main" val="2595631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1C3AA-8481-B692-6F10-5C19F7B90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382A9-E676-5EF3-A125-88EDE2D8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Inhaber-Verwaltung: </a:t>
            </a:r>
            <a:r>
              <a:rPr lang="de-DE" i="1" dirty="0" err="1"/>
              <a:t>entity</a:t>
            </a:r>
            <a:r>
              <a:rPr lang="de-DE" dirty="0"/>
              <a:t>-Paket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5644059-B4CC-000F-FAD8-B834E6DE541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04" y="1484313"/>
            <a:ext cx="6597504" cy="4344987"/>
          </a:xfrm>
        </p:spPr>
      </p:pic>
    </p:spTree>
    <p:extLst>
      <p:ext uri="{BB962C8B-B14F-4D97-AF65-F5344CB8AC3E}">
        <p14:creationId xmlns:p14="http://schemas.microsoft.com/office/powerpoint/2010/main" val="3210301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60B23-C72A-DBFF-9B12-6252A3AFB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7420E-4CE2-3A45-3EC4-72D8C7A4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Portfolio-Verwaltung: </a:t>
            </a:r>
            <a:r>
              <a:rPr lang="de-DE" i="1" dirty="0" err="1"/>
              <a:t>view</a:t>
            </a:r>
            <a:r>
              <a:rPr lang="de-DE" dirty="0"/>
              <a:t>-Paket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B7919F4-77F1-7301-8444-1807F0993F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36" y="1957399"/>
            <a:ext cx="9236240" cy="3398815"/>
          </a:xfrm>
        </p:spPr>
      </p:pic>
    </p:spTree>
    <p:extLst>
      <p:ext uri="{BB962C8B-B14F-4D97-AF65-F5344CB8AC3E}">
        <p14:creationId xmlns:p14="http://schemas.microsoft.com/office/powerpoint/2010/main" val="4243668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EE102-E7E0-0A28-3E74-6C6D7FAB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C0CE2-4699-52D8-57E9-B444BF5B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Portfolio-Verwaltung: </a:t>
            </a:r>
            <a:r>
              <a:rPr lang="de-DE" i="1" dirty="0" err="1"/>
              <a:t>entity</a:t>
            </a:r>
            <a:r>
              <a:rPr lang="de-DE" dirty="0"/>
              <a:t>-Paket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4D3B638-699C-8ADF-855F-5624C4A0B6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08" y="1484313"/>
            <a:ext cx="8083696" cy="4344987"/>
          </a:xfrm>
        </p:spPr>
      </p:pic>
    </p:spTree>
    <p:extLst>
      <p:ext uri="{BB962C8B-B14F-4D97-AF65-F5344CB8AC3E}">
        <p14:creationId xmlns:p14="http://schemas.microsoft.com/office/powerpoint/2010/main" val="2036967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83E5C-F9F7-F7A0-9334-39C5376B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Angewandte Muster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02B9F-3AB4-5054-037B-E2DD84E87A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Controller-Service-Repository (Architekturmuster)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/>
              <a:t>Builder</a:t>
            </a:r>
            <a:r>
              <a:rPr lang="de-DE" b="0" dirty="0"/>
              <a:t> (Entwurfsmuster): </a:t>
            </a:r>
            <a:r>
              <a:rPr lang="de-DE" b="0" i="1" dirty="0" err="1"/>
              <a:t>TableBuilder</a:t>
            </a:r>
            <a:endParaRPr lang="de-DE" b="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Abstract-Factory (Factory-Class, Entwurfsmuster): </a:t>
            </a:r>
            <a:r>
              <a:rPr lang="de-DE" b="0" i="1" dirty="0" err="1"/>
              <a:t>TableFactory</a:t>
            </a:r>
            <a:endParaRPr lang="de-DE" b="0" i="1" dirty="0"/>
          </a:p>
        </p:txBody>
      </p:sp>
    </p:spTree>
    <p:extLst>
      <p:ext uri="{BB962C8B-B14F-4D97-AF65-F5344CB8AC3E}">
        <p14:creationId xmlns:p14="http://schemas.microsoft.com/office/powerpoint/2010/main" val="2815514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D6EE8-BABD-DD9E-0332-865B7493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der Anlagenrichtlinie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218A2EE-B326-B21C-BC9B-1CB6DBF0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63241"/>
              </p:ext>
            </p:extLst>
          </p:nvPr>
        </p:nvGraphicFramePr>
        <p:xfrm>
          <a:off x="1593566" y="2131060"/>
          <a:ext cx="900486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497">
                  <a:extLst>
                    <a:ext uri="{9D8B030D-6E8A-4147-A177-3AD203B41FA5}">
                      <a16:colId xmlns:a16="http://schemas.microsoft.com/office/drawing/2014/main" val="2230155155"/>
                    </a:ext>
                  </a:extLst>
                </a:gridCol>
                <a:gridCol w="5029371">
                  <a:extLst>
                    <a:ext uri="{9D8B030D-6E8A-4147-A177-3AD203B41FA5}">
                      <a16:colId xmlns:a16="http://schemas.microsoft.com/office/drawing/2014/main" val="1859121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Erklärung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10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Aufteilung Gesamtvermögen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Top-down-orientiert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67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Maximale Risikoklasse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Maximal zulässige Risikoklasse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12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Maximale Volatilität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Maximal akzeptierter Wertverlust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07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Performance pro 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Erwarteter durchschnittlicher Mindestwertzuwachs pro Jahr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01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Performance seit Kauf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Analog, aber innerhalb des Anlagezeitraums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8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Minimale Chancen-Risiko-Zahl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Verhältnis zwischen Anlage &amp; Benchmark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24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44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A611A-2ED4-DC3A-EA70-0F413A4B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Funktionelle Anforderungen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E20AE1-85AC-E926-39D6-EEEB69982D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4713" y="1351280"/>
            <a:ext cx="5195887" cy="4490720"/>
          </a:xfrm>
        </p:spPr>
        <p:txBody>
          <a:bodyPr/>
          <a:lstStyle/>
          <a:p>
            <a:r>
              <a:rPr lang="de-DE" dirty="0"/>
              <a:t>Inhaber-Verwaltung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dirty="0"/>
              <a:t>Hauptmenü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dirty="0"/>
              <a:t>Erstellen neuer Inhaber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dirty="0"/>
              <a:t>Übersicht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dirty="0"/>
              <a:t>Portfolios, Konten &amp; Depots</a:t>
            </a:r>
          </a:p>
          <a:p>
            <a:pPr lvl="2" indent="0">
              <a:buNone/>
            </a:pPr>
            <a:endParaRPr lang="de-DE" dirty="0"/>
          </a:p>
          <a:p>
            <a:r>
              <a:rPr lang="de-DE" dirty="0"/>
              <a:t>Portfolio- &amp; Konto-Verwaltung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dirty="0"/>
              <a:t>Hauptmenü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dirty="0"/>
              <a:t>Erstellen neuer Portfolios bzw. Konten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dirty="0"/>
              <a:t>Übersicht</a:t>
            </a:r>
          </a:p>
          <a:p>
            <a:pPr lvl="2" indent="0">
              <a:buNone/>
            </a:pPr>
            <a:endParaRPr lang="de-DE" dirty="0"/>
          </a:p>
          <a:p>
            <a:r>
              <a:rPr lang="de-DE" dirty="0"/>
              <a:t>Depot-Verwaltung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dirty="0"/>
              <a:t>Hauptmenü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dirty="0"/>
              <a:t>Erstellen neuer Depots</a:t>
            </a:r>
          </a:p>
          <a:p>
            <a:endParaRPr lang="de-DE" dirty="0"/>
          </a:p>
          <a:p>
            <a:r>
              <a:rPr lang="de-DE" dirty="0"/>
              <a:t>Vermeidung von Datenbank-Inkonsistenzen</a:t>
            </a:r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51CDAAFB-0D73-332D-6866-01ED43CCA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106281"/>
              </p:ext>
            </p:extLst>
          </p:nvPr>
        </p:nvGraphicFramePr>
        <p:xfrm>
          <a:off x="6070600" y="1708679"/>
          <a:ext cx="5817395" cy="344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683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A1AD-3B05-92A9-9026-10537861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1" y="3835706"/>
            <a:ext cx="3884704" cy="492443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3. Vorgehensweise</a:t>
            </a:r>
          </a:p>
        </p:txBody>
      </p:sp>
    </p:spTree>
    <p:extLst>
      <p:ext uri="{BB962C8B-B14F-4D97-AF65-F5344CB8AC3E}">
        <p14:creationId xmlns:p14="http://schemas.microsoft.com/office/powerpoint/2010/main" val="141869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D39FB-41E3-D14B-C9BD-61F13954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D459F-8082-31ED-5432-0CA1E31E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69B72-755D-D93B-4B1F-168320346C2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b="0" dirty="0"/>
              <a:t>Wechsel je Anforderungskomponente: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endParaRPr lang="de-DE" b="0" dirty="0"/>
          </a:p>
          <a:p>
            <a:endParaRPr lang="de-DE" b="0" dirty="0"/>
          </a:p>
          <a:p>
            <a:endParaRPr lang="de-DE" b="0" dirty="0"/>
          </a:p>
          <a:p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04C41F-48B0-7968-BC3B-14332341E95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b="0" dirty="0"/>
              <a:t>Implementierung iterativ:</a:t>
            </a:r>
          </a:p>
          <a:p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4719084-AA6F-AA71-7459-AFEEFE75E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136064"/>
              </p:ext>
            </p:extLst>
          </p:nvPr>
        </p:nvGraphicFramePr>
        <p:xfrm>
          <a:off x="-401320" y="1959027"/>
          <a:ext cx="6471920" cy="262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FA7F473-B9E8-771F-E40F-3C2B01851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394766"/>
              </p:ext>
            </p:extLst>
          </p:nvPr>
        </p:nvGraphicFramePr>
        <p:xfrm>
          <a:off x="6267450" y="2033059"/>
          <a:ext cx="5603875" cy="325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01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F07D5-002D-5DDD-3629-00615DA9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7BA029-C489-A696-BD0C-957BCC87063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/>
              <a:t>Nach gesamter Implementierung intensivere Überprüfung auf 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b="0" dirty="0"/>
              <a:t>Stimmigkeit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b="0" dirty="0"/>
              <a:t>Bedienbarkeit</a:t>
            </a:r>
          </a:p>
          <a:p>
            <a:pPr marL="537750" lvl="2" indent="-285750">
              <a:buFont typeface="Symbol" panose="05050102010706020507" pitchFamily="18" charset="2"/>
              <a:buChar char="-"/>
            </a:pPr>
            <a:r>
              <a:rPr lang="de-DE" b="0" dirty="0"/>
              <a:t>Fehlerfreiheit</a:t>
            </a:r>
          </a:p>
          <a:p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482D9358-43DF-91AB-3FF3-04FA56BEE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47911"/>
              </p:ext>
            </p:extLst>
          </p:nvPr>
        </p:nvGraphicFramePr>
        <p:xfrm>
          <a:off x="-320675" y="1693333"/>
          <a:ext cx="6588125" cy="347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12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9D46-E7D4-F4D6-1A40-8471C539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FDFC9-EC22-921C-F13A-6C40ECAE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1" y="3835706"/>
            <a:ext cx="5091137" cy="492443"/>
          </a:xfrm>
        </p:spPr>
        <p:txBody>
          <a:bodyPr/>
          <a:lstStyle/>
          <a:p>
            <a:r>
              <a:rPr lang="de-DE" dirty="0"/>
              <a:t>4. Konzept &amp; Umsetzung</a:t>
            </a:r>
          </a:p>
        </p:txBody>
      </p:sp>
    </p:spTree>
    <p:extLst>
      <p:ext uri="{BB962C8B-B14F-4D97-AF65-F5344CB8AC3E}">
        <p14:creationId xmlns:p14="http://schemas.microsoft.com/office/powerpoint/2010/main" val="2608814395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D_PP_Vorlage" id="{C30B30EC-68F1-4DA4-95D5-621E7FBD04AA}" vid="{12240F1A-B8C3-4CA5-9E20-13BDBE755E0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TU-Dresden</Template>
  <TotalTime>0</TotalTime>
  <Words>1013</Words>
  <Application>Microsoft Office PowerPoint</Application>
  <PresentationFormat>Breitbild</PresentationFormat>
  <Paragraphs>261</Paragraphs>
  <Slides>44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2" baseType="lpstr">
      <vt:lpstr>Arial</vt:lpstr>
      <vt:lpstr>Wingdings</vt:lpstr>
      <vt:lpstr>Symbol</vt:lpstr>
      <vt:lpstr>LinLibertineO</vt:lpstr>
      <vt:lpstr>Calibri</vt:lpstr>
      <vt:lpstr>ArialMT</vt:lpstr>
      <vt:lpstr>Open Sans</vt:lpstr>
      <vt:lpstr>TUD_2018_16zu9</vt:lpstr>
      <vt:lpstr>Konzeption und Implementierung eines Portfolio-Managements</vt:lpstr>
      <vt:lpstr>1. Einleitung</vt:lpstr>
      <vt:lpstr>Ziele</vt:lpstr>
      <vt:lpstr>2. Anforderungen</vt:lpstr>
      <vt:lpstr>Funktionelle Anforderungen</vt:lpstr>
      <vt:lpstr>3. Vorgehensweise</vt:lpstr>
      <vt:lpstr>Methodik</vt:lpstr>
      <vt:lpstr>Methodik</vt:lpstr>
      <vt:lpstr>4. Konzept &amp; Umsetzung</vt:lpstr>
      <vt:lpstr>Inhaber-Verwaltung: Hauptmenü</vt:lpstr>
      <vt:lpstr>Inhaber-Verwaltung: Inhaber erstellen</vt:lpstr>
      <vt:lpstr>Inhaber-Verwaltung: Inhaber-Übersicht</vt:lpstr>
      <vt:lpstr>Inhaber-Verwaltung: Inhaber-Portfolios/-Konten-/Depots</vt:lpstr>
      <vt:lpstr>Inhaber-Verwaltung: Inhaber-Portfolios</vt:lpstr>
      <vt:lpstr>Portfolio-Verwaltung: Hauptmenü</vt:lpstr>
      <vt:lpstr>Portfolio-Verwaltung: Portfolio erstellen</vt:lpstr>
      <vt:lpstr>Portfolio-Verwaltung: Portfolio-Übersicht</vt:lpstr>
      <vt:lpstr>Konto-Verwaltung: Hauptmenü</vt:lpstr>
      <vt:lpstr>Konto-Verwaltung: Konto erstellen</vt:lpstr>
      <vt:lpstr>Konto-Verwaltung: Konto-Übersicht</vt:lpstr>
      <vt:lpstr>Vermeidung von Datenbank-Inkonsistenzen</vt:lpstr>
      <vt:lpstr>Umfang</vt:lpstr>
      <vt:lpstr>5. Fazit &amp; Ausblick</vt:lpstr>
      <vt:lpstr>Fazit</vt:lpstr>
      <vt:lpstr>Ausblick</vt:lpstr>
      <vt:lpstr>Motivation</vt:lpstr>
      <vt:lpstr>Herausforderungen der Implementierung</vt:lpstr>
      <vt:lpstr>Inhaber-Verwaltung: Inhaber-Depots</vt:lpstr>
      <vt:lpstr>Inhaber-Verwaltung: Inhaber-Konten</vt:lpstr>
      <vt:lpstr>Technische Anforderungen / Herausforderungen</vt:lpstr>
      <vt:lpstr>Ablauf</vt:lpstr>
      <vt:lpstr>Erkennbare Datenbank-Inkonsistenzen</vt:lpstr>
      <vt:lpstr>Erkennung &amp; Behebung von Datenbank-Inkonsistenzen</vt:lpstr>
      <vt:lpstr>Vorbeugende Maßnahmen zur Vermeidung von Inkonsistenzen</vt:lpstr>
      <vt:lpstr>Die Navigation im Detail</vt:lpstr>
      <vt:lpstr>Laden der Daten einer Ansicht</vt:lpstr>
      <vt:lpstr>Überarbeitete Breadcrumb-Funktion</vt:lpstr>
      <vt:lpstr>Überarbeitete Breadcrumb-Funktion</vt:lpstr>
      <vt:lpstr>Inhaber-Verwaltung: view-Paket</vt:lpstr>
      <vt:lpstr>Inhaber-Verwaltung: entity-Paket</vt:lpstr>
      <vt:lpstr>Portfolio-Verwaltung: view-Paket</vt:lpstr>
      <vt:lpstr>Portfolio-Verwaltung: entity-Paket</vt:lpstr>
      <vt:lpstr>Angewandte Muster</vt:lpstr>
      <vt:lpstr>Daten der Anlagenrichtlinie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Präsentationsvorlage</dc:subject>
  <dc:creator>Philipp Jonscher</dc:creator>
  <cp:lastModifiedBy>Philipp Jonscher</cp:lastModifiedBy>
  <cp:revision>399</cp:revision>
  <dcterms:created xsi:type="dcterms:W3CDTF">2025-03-24T08:33:58Z</dcterms:created>
  <dcterms:modified xsi:type="dcterms:W3CDTF">2025-04-08T12:25:54Z</dcterms:modified>
</cp:coreProperties>
</file>